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4"/>
  </p:notesMasterIdLst>
  <p:sldIdLst>
    <p:sldId id="257" r:id="rId3"/>
    <p:sldId id="269" r:id="rId4"/>
    <p:sldId id="283" r:id="rId5"/>
    <p:sldId id="281" r:id="rId6"/>
    <p:sldId id="280" r:id="rId7"/>
    <p:sldId id="282" r:id="rId8"/>
    <p:sldId id="259" r:id="rId9"/>
    <p:sldId id="285" r:id="rId10"/>
    <p:sldId id="286" r:id="rId11"/>
    <p:sldId id="287" r:id="rId12"/>
    <p:sldId id="263" r:id="rId13"/>
    <p:sldId id="264" r:id="rId14"/>
    <p:sldId id="265" r:id="rId15"/>
    <p:sldId id="289" r:id="rId16"/>
    <p:sldId id="290" r:id="rId17"/>
    <p:sldId id="291" r:id="rId18"/>
    <p:sldId id="292" r:id="rId19"/>
    <p:sldId id="296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BA0"/>
    <a:srgbClr val="544F7E"/>
    <a:srgbClr val="534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02" autoAdjust="0"/>
  </p:normalViewPr>
  <p:slideViewPr>
    <p:cSldViewPr snapToGrid="0">
      <p:cViewPr>
        <p:scale>
          <a:sx n="116" d="100"/>
          <a:sy n="116" d="100"/>
        </p:scale>
        <p:origin x="-145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КАК БЫ ВЫ ОПИСАЛИ ТЕКУЩУЮ БИЗНЕС-СТРАТЕГИЮ ВАШЕГО ПРЕДПРИЯТИЯ?</a:t>
            </a:r>
          </a:p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>
        <c:manualLayout>
          <c:xMode val="edge"/>
          <c:yMode val="edge"/>
          <c:x val="0.13893192586009459"/>
          <c:y val="9.760050621495049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0.01</c:v>
                </c:pt>
                <c:pt idx="1">
                  <c:v>0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2E-4C80-891E-01223083DE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Выживание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0.23</c:v>
                </c:pt>
                <c:pt idx="1">
                  <c:v>0.09</c:v>
                </c:pt>
                <c:pt idx="2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2E-4C80-891E-01223083DE7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Разумная экономия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0.35</c:v>
                </c:pt>
                <c:pt idx="1">
                  <c:v>0.3</c:v>
                </c:pt>
                <c:pt idx="2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2E-4C80-891E-01223083DE7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Стабильность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0.31</c:v>
                </c:pt>
                <c:pt idx="1">
                  <c:v>0.43</c:v>
                </c:pt>
                <c:pt idx="2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D2E-4C80-891E-01223083DE7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Развитие в новом направлении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0.09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2E-4C80-891E-01223083DE7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Рост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0.03</c:v>
                </c:pt>
                <c:pt idx="1">
                  <c:v>0.09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D2E-4C80-891E-01223083DE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5572480"/>
        <c:axId val="25574016"/>
      </c:barChart>
      <c:catAx>
        <c:axId val="2557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74016"/>
        <c:crosses val="autoZero"/>
        <c:auto val="1"/>
        <c:lblAlgn val="ctr"/>
        <c:lblOffset val="100"/>
        <c:noMultiLvlLbl val="0"/>
      </c:catAx>
      <c:valAx>
        <c:axId val="255740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Изменение выручки</a:t>
            </a:r>
          </a:p>
        </c:rich>
      </c:tx>
      <c:layout>
        <c:manualLayout>
          <c:xMode val="edge"/>
          <c:yMode val="edge"/>
          <c:x val="0.1978867137220591"/>
          <c:y val="2.34374301251263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изменилась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IV кв'17</c:v>
                </c:pt>
                <c:pt idx="1">
                  <c:v>III кв'18</c:v>
                </c:pt>
                <c:pt idx="2">
                  <c:v>IV кв'18</c:v>
                </c:pt>
                <c:pt idx="3">
                  <c:v>I кв'19
(ожидания)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46</c:v>
                </c:pt>
                <c:pt idx="2">
                  <c:v>45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36-444C-96B7-330D12519D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Сократилась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IV кв'17</c:v>
                </c:pt>
                <c:pt idx="1">
                  <c:v>III кв'18</c:v>
                </c:pt>
                <c:pt idx="2">
                  <c:v>IV кв'18</c:v>
                </c:pt>
                <c:pt idx="3">
                  <c:v>I кв'19
(ожидания)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</c:v>
                </c:pt>
                <c:pt idx="1">
                  <c:v>31</c:v>
                </c:pt>
                <c:pt idx="2">
                  <c:v>35</c:v>
                </c:pt>
                <c:pt idx="3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36-444C-96B7-330D12519D4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Выросла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IV кв'17</c:v>
                </c:pt>
                <c:pt idx="1">
                  <c:v>III кв'18</c:v>
                </c:pt>
                <c:pt idx="2">
                  <c:v>IV кв'18</c:v>
                </c:pt>
                <c:pt idx="3">
                  <c:v>I кв'19
(ожидания)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</c:v>
                </c:pt>
                <c:pt idx="1">
                  <c:v>23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336-444C-96B7-330D12519D4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11808512"/>
        <c:axId val="111810048"/>
      </c:barChart>
      <c:catAx>
        <c:axId val="1118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810048"/>
        <c:crosses val="autoZero"/>
        <c:auto val="1"/>
        <c:lblAlgn val="ctr"/>
        <c:lblOffset val="100"/>
        <c:noMultiLvlLbl val="0"/>
      </c:catAx>
      <c:valAx>
        <c:axId val="1118100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80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 ТЕКУЩЕМ КВАРТАЛЕ ВАШЕ ПРЕДПРИЯТИЕ ОСУЩЕСТВЛЯЛО  РАСШИРЕНИЕ БИЗНЕСА ЗА СЧЕТ СОБСТВЕННОЙ ПРИБЫЛИ?</a:t>
            </a:r>
          </a:p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>
        <c:manualLayout>
          <c:xMode val="edge"/>
          <c:yMode val="edge"/>
          <c:x val="0.16007025098425195"/>
          <c:y val="2.109374870240227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0.13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D2-432D-AB2E-AF83B18529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 сокращаю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0.12</c:v>
                </c:pt>
                <c:pt idx="1">
                  <c:v>7.0000000000000007E-2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D2-432D-AB2E-AF83B18529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Объем бизнеса остался неизменным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Микро</c:v>
                </c:pt>
                <c:pt idx="1">
                  <c:v>Малый</c:v>
                </c:pt>
                <c:pt idx="2">
                  <c:v>Средний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0.75</c:v>
                </c:pt>
                <c:pt idx="1">
                  <c:v>0.73</c:v>
                </c:pt>
                <c:pt idx="2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D2-432D-AB2E-AF83B18529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12327296"/>
        <c:axId val="113070464"/>
      </c:barChart>
      <c:catAx>
        <c:axId val="11232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070464"/>
        <c:crosses val="autoZero"/>
        <c:auto val="1"/>
        <c:lblAlgn val="ctr"/>
        <c:lblOffset val="100"/>
        <c:noMultiLvlLbl val="0"/>
      </c:catAx>
      <c:valAx>
        <c:axId val="11307046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32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aseline="0" dirty="0"/>
              <a:t>ВОСПРИЯТИЕ ДОСТУПНОСТИ КРЕДИТОВ  ДОСТИГЛО ПАРИТЕТА</a:t>
            </a:r>
          </a:p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14389544628803672"/>
          <c:y val="2.919451199086135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IV кв'17</c:v>
                </c:pt>
                <c:pt idx="1">
                  <c:v>III кв'18</c:v>
                </c:pt>
                <c:pt idx="2">
                  <c:v>IV кв'18</c:v>
                </c:pt>
                <c:pt idx="3">
                  <c:v>I кв'19
(ожидания)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0.41</c:v>
                </c:pt>
                <c:pt idx="1">
                  <c:v>0.23</c:v>
                </c:pt>
                <c:pt idx="2">
                  <c:v>0.37</c:v>
                </c:pt>
                <c:pt idx="3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52-418F-BC41-1216F6FD09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Сложно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IV кв'17</c:v>
                </c:pt>
                <c:pt idx="1">
                  <c:v>III кв'18</c:v>
                </c:pt>
                <c:pt idx="2">
                  <c:v>IV кв'18</c:v>
                </c:pt>
                <c:pt idx="3">
                  <c:v>I кв'19
(ожидания)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0.24</c:v>
                </c:pt>
                <c:pt idx="1">
                  <c:v>0.44</c:v>
                </c:pt>
                <c:pt idx="2">
                  <c:v>0.36</c:v>
                </c:pt>
                <c:pt idx="3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52-418F-BC41-1216F6FD09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Условия не изменились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IV кв'17</c:v>
                </c:pt>
                <c:pt idx="1">
                  <c:v>III кв'18</c:v>
                </c:pt>
                <c:pt idx="2">
                  <c:v>IV кв'18</c:v>
                </c:pt>
                <c:pt idx="3">
                  <c:v>I кв'19
(ожидания)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0.35</c:v>
                </c:pt>
                <c:pt idx="1">
                  <c:v>0.34</c:v>
                </c:pt>
                <c:pt idx="2">
                  <c:v>0.27</c:v>
                </c:pt>
                <c:pt idx="3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C52-418F-BC41-1216F6FD09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3582464"/>
        <c:axId val="113584000"/>
      </c:barChart>
      <c:catAx>
        <c:axId val="113582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584000"/>
        <c:crosses val="autoZero"/>
        <c:auto val="1"/>
        <c:lblAlgn val="ctr"/>
        <c:lblOffset val="100"/>
        <c:noMultiLvlLbl val="0"/>
      </c:catAx>
      <c:valAx>
        <c:axId val="1135840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358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Подавализаявку и получили одобрение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IV кв‘17</c:v>
                </c:pt>
                <c:pt idx="1">
                  <c:v>IV кв‘18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39-402E-B5D6-048834D6CC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пытались, у нас уже есть действующий кредит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IV кв‘17</c:v>
                </c:pt>
                <c:pt idx="1">
                  <c:v>IV кв‘18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0.08</c:v>
                </c:pt>
                <c:pt idx="1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39-402E-B5D6-048834D6CC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Подавали заявку, но не получили одобрение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IV кв‘17</c:v>
                </c:pt>
                <c:pt idx="1">
                  <c:v>IV кв‘18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0.05</c:v>
                </c:pt>
                <c:pt idx="1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39-402E-B5D6-048834D6CC0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пытались, всё равно не получим одобрение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IV кв‘17</c:v>
                </c:pt>
                <c:pt idx="1">
                  <c:v>IV кв‘18</c:v>
                </c:pt>
              </c:strCache>
            </c:strRef>
          </c:cat>
          <c:val>
            <c:numRef>
              <c:f>Лист1!$E$2:$E$3</c:f>
              <c:numCache>
                <c:formatCode>0%</c:formatCode>
                <c:ptCount val="2"/>
                <c:pt idx="0">
                  <c:v>0.06</c:v>
                </c:pt>
                <c:pt idx="1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39-402E-B5D6-048834D6CC0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Сейчас не нужно дополнительное финансирование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IV кв‘17</c:v>
                </c:pt>
                <c:pt idx="1">
                  <c:v>IV кв‘18</c:v>
                </c:pt>
              </c:strCache>
            </c:strRef>
          </c:cat>
          <c:val>
            <c:numRef>
              <c:f>Лист1!$F$2:$F$3</c:f>
              <c:numCache>
                <c:formatCode>0%</c:formatCode>
                <c:ptCount val="2"/>
                <c:pt idx="0">
                  <c:v>0.75</c:v>
                </c:pt>
                <c:pt idx="1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739-402E-B5D6-048834D6CC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12742400"/>
        <c:axId val="112743936"/>
      </c:barChart>
      <c:catAx>
        <c:axId val="11274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743936"/>
        <c:crosses val="autoZero"/>
        <c:auto val="1"/>
        <c:lblAlgn val="ctr"/>
        <c:lblOffset val="100"/>
        <c:noMultiLvlLbl val="0"/>
      </c:catAx>
      <c:valAx>
        <c:axId val="1127439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74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EF677-0DD6-4C1B-9FDD-5D942DF25DC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922F3-80B4-4B4F-83B6-4A36DBC22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9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71510" y="5016603"/>
            <a:ext cx="735735" cy="790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17" name="bk object 17"/>
          <p:cNvSpPr/>
          <p:nvPr/>
        </p:nvSpPr>
        <p:spPr>
          <a:xfrm>
            <a:off x="231" y="5807440"/>
            <a:ext cx="9140545" cy="1049877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7596" y="2443843"/>
            <a:ext cx="7488806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13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8326">
              <a:lnSpc>
                <a:spcPts val="2552"/>
              </a:lnSpc>
            </a:pPr>
            <a:fld id="{81D60167-4931-47E6-BA6A-407CBD079E47}" type="slidenum">
              <a:rPr lang="ru-RU" spc="-55" smtClean="0"/>
              <a:pPr marL="18326">
                <a:lnSpc>
                  <a:spcPts val="2552"/>
                </a:lnSpc>
              </a:pPr>
              <a:t>‹#›</a:t>
            </a:fld>
            <a:endParaRPr lang="ru-RU" spc="-55" dirty="0"/>
          </a:p>
        </p:txBody>
      </p:sp>
    </p:spTree>
    <p:extLst>
      <p:ext uri="{BB962C8B-B14F-4D97-AF65-F5344CB8AC3E}">
        <p14:creationId xmlns:p14="http://schemas.microsoft.com/office/powerpoint/2010/main" val="415517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1" y="244"/>
            <a:ext cx="9140545" cy="1017297"/>
          </a:xfrm>
          <a:custGeom>
            <a:avLst/>
            <a:gdLst/>
            <a:ahLst/>
            <a:cxnLst/>
            <a:rect l="l" t="t" r="r" b="b"/>
            <a:pathLst>
              <a:path w="15119985" h="1586230">
                <a:moveTo>
                  <a:pt x="0" y="1585785"/>
                </a:moveTo>
                <a:lnTo>
                  <a:pt x="15119604" y="1585785"/>
                </a:lnTo>
                <a:lnTo>
                  <a:pt x="15119604" y="0"/>
                </a:lnTo>
                <a:lnTo>
                  <a:pt x="0" y="0"/>
                </a:lnTo>
                <a:lnTo>
                  <a:pt x="0" y="1585785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7" name="bk object 17"/>
          <p:cNvSpPr/>
          <p:nvPr/>
        </p:nvSpPr>
        <p:spPr>
          <a:xfrm>
            <a:off x="231" y="5799286"/>
            <a:ext cx="9140545" cy="1058022"/>
          </a:xfrm>
          <a:custGeom>
            <a:avLst/>
            <a:gdLst/>
            <a:ahLst/>
            <a:cxnLst/>
            <a:rect l="l" t="t" r="r" b="b"/>
            <a:pathLst>
              <a:path w="15119985" h="1649729">
                <a:moveTo>
                  <a:pt x="0" y="1649412"/>
                </a:moveTo>
                <a:lnTo>
                  <a:pt x="15119604" y="1649412"/>
                </a:lnTo>
                <a:lnTo>
                  <a:pt x="15119604" y="0"/>
                </a:lnTo>
                <a:lnTo>
                  <a:pt x="0" y="0"/>
                </a:lnTo>
                <a:lnTo>
                  <a:pt x="0" y="164941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8" name="bk object 18"/>
          <p:cNvSpPr/>
          <p:nvPr/>
        </p:nvSpPr>
        <p:spPr>
          <a:xfrm>
            <a:off x="7852477" y="6358671"/>
            <a:ext cx="1288298" cy="93259"/>
          </a:xfrm>
          <a:custGeom>
            <a:avLst/>
            <a:gdLst/>
            <a:ahLst/>
            <a:cxnLst/>
            <a:rect l="l" t="t" r="r" b="b"/>
            <a:pathLst>
              <a:path w="2131059" h="145415">
                <a:moveTo>
                  <a:pt x="0" y="144983"/>
                </a:moveTo>
                <a:lnTo>
                  <a:pt x="2130679" y="144983"/>
                </a:lnTo>
                <a:lnTo>
                  <a:pt x="2130679" y="0"/>
                </a:lnTo>
                <a:lnTo>
                  <a:pt x="0" y="0"/>
                </a:lnTo>
                <a:lnTo>
                  <a:pt x="0" y="144983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9" name="bk object 19"/>
          <p:cNvSpPr/>
          <p:nvPr/>
        </p:nvSpPr>
        <p:spPr>
          <a:xfrm>
            <a:off x="2196886" y="6239191"/>
            <a:ext cx="373514" cy="2737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0" name="bk object 20"/>
          <p:cNvSpPr/>
          <p:nvPr/>
        </p:nvSpPr>
        <p:spPr>
          <a:xfrm>
            <a:off x="919659" y="6218952"/>
            <a:ext cx="350098" cy="373036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72"/>
                </a:moveTo>
                <a:lnTo>
                  <a:pt x="0" y="487172"/>
                </a:lnTo>
                <a:lnTo>
                  <a:pt x="723" y="489712"/>
                </a:lnTo>
                <a:lnTo>
                  <a:pt x="26754" y="536799"/>
                </a:lnTo>
                <a:lnTo>
                  <a:pt x="48044" y="556374"/>
                </a:lnTo>
                <a:lnTo>
                  <a:pt x="52108" y="559358"/>
                </a:lnTo>
                <a:lnTo>
                  <a:pt x="89099" y="576393"/>
                </a:lnTo>
                <a:lnTo>
                  <a:pt x="122123" y="581139"/>
                </a:lnTo>
                <a:lnTo>
                  <a:pt x="147523" y="581139"/>
                </a:lnTo>
                <a:lnTo>
                  <a:pt x="408749" y="581063"/>
                </a:lnTo>
                <a:lnTo>
                  <a:pt x="474754" y="567680"/>
                </a:lnTo>
                <a:lnTo>
                  <a:pt x="528739" y="531228"/>
                </a:lnTo>
                <a:lnTo>
                  <a:pt x="559705" y="487311"/>
                </a:lnTo>
                <a:lnTo>
                  <a:pt x="346024" y="487311"/>
                </a:lnTo>
                <a:lnTo>
                  <a:pt x="345884" y="487172"/>
                </a:lnTo>
                <a:close/>
              </a:path>
              <a:path w="579119" h="581659">
                <a:moveTo>
                  <a:pt x="484822" y="2476"/>
                </a:moveTo>
                <a:lnTo>
                  <a:pt x="484822" y="411238"/>
                </a:lnTo>
                <a:lnTo>
                  <a:pt x="483269" y="426481"/>
                </a:lnTo>
                <a:lnTo>
                  <a:pt x="462445" y="464921"/>
                </a:lnTo>
                <a:lnTo>
                  <a:pt x="423999" y="485754"/>
                </a:lnTo>
                <a:lnTo>
                  <a:pt x="408749" y="487311"/>
                </a:lnTo>
                <a:lnTo>
                  <a:pt x="559705" y="487311"/>
                </a:lnTo>
                <a:lnTo>
                  <a:pt x="565186" y="477234"/>
                </a:lnTo>
                <a:lnTo>
                  <a:pt x="575110" y="445389"/>
                </a:lnTo>
                <a:lnTo>
                  <a:pt x="578573" y="411238"/>
                </a:lnTo>
                <a:lnTo>
                  <a:pt x="578573" y="150964"/>
                </a:lnTo>
                <a:lnTo>
                  <a:pt x="578789" y="150761"/>
                </a:lnTo>
                <a:lnTo>
                  <a:pt x="578789" y="119265"/>
                </a:lnTo>
                <a:lnTo>
                  <a:pt x="578256" y="112636"/>
                </a:lnTo>
                <a:lnTo>
                  <a:pt x="566013" y="70434"/>
                </a:lnTo>
                <a:lnTo>
                  <a:pt x="543496" y="37858"/>
                </a:lnTo>
                <a:lnTo>
                  <a:pt x="534911" y="29641"/>
                </a:lnTo>
                <a:lnTo>
                  <a:pt x="500118" y="7813"/>
                </a:lnTo>
                <a:lnTo>
                  <a:pt x="487260" y="3175"/>
                </a:lnTo>
                <a:lnTo>
                  <a:pt x="484822" y="2476"/>
                </a:lnTo>
                <a:close/>
              </a:path>
              <a:path w="579119" h="581659">
                <a:moveTo>
                  <a:pt x="534921" y="29641"/>
                </a:moveTo>
                <a:lnTo>
                  <a:pt x="536092" y="30670"/>
                </a:lnTo>
                <a:lnTo>
                  <a:pt x="534921" y="29641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16"/>
                </a:lnTo>
                <a:lnTo>
                  <a:pt x="484822" y="2616"/>
                </a:lnTo>
                <a:lnTo>
                  <a:pt x="484797" y="2476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1" name="bk object 21"/>
          <p:cNvSpPr/>
          <p:nvPr/>
        </p:nvSpPr>
        <p:spPr>
          <a:xfrm>
            <a:off x="919659" y="6278572"/>
            <a:ext cx="293284" cy="199550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36"/>
                </a:moveTo>
                <a:lnTo>
                  <a:pt x="0" y="210362"/>
                </a:lnTo>
                <a:lnTo>
                  <a:pt x="83286" y="256336"/>
                </a:lnTo>
                <a:lnTo>
                  <a:pt x="82600" y="259460"/>
                </a:lnTo>
                <a:lnTo>
                  <a:pt x="82232" y="262712"/>
                </a:lnTo>
                <a:lnTo>
                  <a:pt x="82232" y="266039"/>
                </a:lnTo>
                <a:lnTo>
                  <a:pt x="85734" y="283376"/>
                </a:lnTo>
                <a:lnTo>
                  <a:pt x="95283" y="297534"/>
                </a:lnTo>
                <a:lnTo>
                  <a:pt x="109444" y="307078"/>
                </a:lnTo>
                <a:lnTo>
                  <a:pt x="126784" y="310578"/>
                </a:lnTo>
                <a:lnTo>
                  <a:pt x="144128" y="307078"/>
                </a:lnTo>
                <a:lnTo>
                  <a:pt x="158289" y="297534"/>
                </a:lnTo>
                <a:lnTo>
                  <a:pt x="165738" y="286486"/>
                </a:lnTo>
                <a:lnTo>
                  <a:pt x="126784" y="286486"/>
                </a:lnTo>
                <a:lnTo>
                  <a:pt x="118828" y="284879"/>
                </a:lnTo>
                <a:lnTo>
                  <a:pt x="112333" y="280496"/>
                </a:lnTo>
                <a:lnTo>
                  <a:pt x="107954" y="273997"/>
                </a:lnTo>
                <a:lnTo>
                  <a:pt x="106349" y="266039"/>
                </a:lnTo>
                <a:lnTo>
                  <a:pt x="107954" y="258087"/>
                </a:lnTo>
                <a:lnTo>
                  <a:pt x="112333" y="251586"/>
                </a:lnTo>
                <a:lnTo>
                  <a:pt x="118828" y="247201"/>
                </a:lnTo>
                <a:lnTo>
                  <a:pt x="126784" y="245592"/>
                </a:lnTo>
                <a:lnTo>
                  <a:pt x="166143" y="245592"/>
                </a:lnTo>
                <a:lnTo>
                  <a:pt x="163952" y="241481"/>
                </a:lnTo>
                <a:lnTo>
                  <a:pt x="158673" y="234937"/>
                </a:lnTo>
                <a:lnTo>
                  <a:pt x="158966" y="234416"/>
                </a:lnTo>
                <a:lnTo>
                  <a:pt x="95402" y="234416"/>
                </a:lnTo>
                <a:lnTo>
                  <a:pt x="0" y="181736"/>
                </a:lnTo>
                <a:close/>
              </a:path>
              <a:path w="485139" h="311150">
                <a:moveTo>
                  <a:pt x="166143" y="245592"/>
                </a:moveTo>
                <a:lnTo>
                  <a:pt x="126784" y="245592"/>
                </a:lnTo>
                <a:lnTo>
                  <a:pt x="134740" y="247201"/>
                </a:lnTo>
                <a:lnTo>
                  <a:pt x="141235" y="251586"/>
                </a:lnTo>
                <a:lnTo>
                  <a:pt x="145613" y="258087"/>
                </a:lnTo>
                <a:lnTo>
                  <a:pt x="147218" y="266039"/>
                </a:lnTo>
                <a:lnTo>
                  <a:pt x="145613" y="273997"/>
                </a:lnTo>
                <a:lnTo>
                  <a:pt x="141235" y="280496"/>
                </a:lnTo>
                <a:lnTo>
                  <a:pt x="134740" y="284879"/>
                </a:lnTo>
                <a:lnTo>
                  <a:pt x="126784" y="286486"/>
                </a:lnTo>
                <a:lnTo>
                  <a:pt x="165738" y="286486"/>
                </a:lnTo>
                <a:lnTo>
                  <a:pt x="167835" y="283376"/>
                </a:lnTo>
                <a:lnTo>
                  <a:pt x="171335" y="266039"/>
                </a:lnTo>
                <a:lnTo>
                  <a:pt x="170457" y="257202"/>
                </a:lnTo>
                <a:lnTo>
                  <a:pt x="167938" y="248959"/>
                </a:lnTo>
                <a:lnTo>
                  <a:pt x="166143" y="245592"/>
                </a:lnTo>
                <a:close/>
              </a:path>
              <a:path w="485139" h="311150">
                <a:moveTo>
                  <a:pt x="130251" y="221500"/>
                </a:moveTo>
                <a:lnTo>
                  <a:pt x="126784" y="221500"/>
                </a:lnTo>
                <a:lnTo>
                  <a:pt x="117853" y="222395"/>
                </a:lnTo>
                <a:lnTo>
                  <a:pt x="109526" y="224963"/>
                </a:lnTo>
                <a:lnTo>
                  <a:pt x="101982" y="229028"/>
                </a:lnTo>
                <a:lnTo>
                  <a:pt x="95402" y="234416"/>
                </a:lnTo>
                <a:lnTo>
                  <a:pt x="158966" y="234416"/>
                </a:lnTo>
                <a:lnTo>
                  <a:pt x="164529" y="224535"/>
                </a:lnTo>
                <a:lnTo>
                  <a:pt x="142989" y="224535"/>
                </a:lnTo>
                <a:lnTo>
                  <a:pt x="140030" y="223494"/>
                </a:lnTo>
                <a:lnTo>
                  <a:pt x="165122" y="223481"/>
                </a:lnTo>
                <a:lnTo>
                  <a:pt x="139966" y="223481"/>
                </a:lnTo>
                <a:lnTo>
                  <a:pt x="136842" y="222630"/>
                </a:lnTo>
                <a:lnTo>
                  <a:pt x="133604" y="221881"/>
                </a:lnTo>
                <a:lnTo>
                  <a:pt x="130251" y="221500"/>
                </a:lnTo>
                <a:close/>
              </a:path>
              <a:path w="485139" h="311150">
                <a:moveTo>
                  <a:pt x="300877" y="85648"/>
                </a:moveTo>
                <a:lnTo>
                  <a:pt x="268693" y="85648"/>
                </a:lnTo>
                <a:lnTo>
                  <a:pt x="327152" y="157797"/>
                </a:lnTo>
                <a:lnTo>
                  <a:pt x="323817" y="163465"/>
                </a:lnTo>
                <a:lnTo>
                  <a:pt x="321335" y="169632"/>
                </a:lnTo>
                <a:lnTo>
                  <a:pt x="319786" y="176215"/>
                </a:lnTo>
                <a:lnTo>
                  <a:pt x="319252" y="183133"/>
                </a:lnTo>
                <a:lnTo>
                  <a:pt x="322752" y="200478"/>
                </a:lnTo>
                <a:lnTo>
                  <a:pt x="332297" y="214639"/>
                </a:lnTo>
                <a:lnTo>
                  <a:pt x="346454" y="224185"/>
                </a:lnTo>
                <a:lnTo>
                  <a:pt x="363791" y="227685"/>
                </a:lnTo>
                <a:lnTo>
                  <a:pt x="381136" y="224185"/>
                </a:lnTo>
                <a:lnTo>
                  <a:pt x="395297" y="214639"/>
                </a:lnTo>
                <a:lnTo>
                  <a:pt x="402751" y="203580"/>
                </a:lnTo>
                <a:lnTo>
                  <a:pt x="363791" y="203580"/>
                </a:lnTo>
                <a:lnTo>
                  <a:pt x="355840" y="201973"/>
                </a:lnTo>
                <a:lnTo>
                  <a:pt x="349345" y="197591"/>
                </a:lnTo>
                <a:lnTo>
                  <a:pt x="344964" y="191091"/>
                </a:lnTo>
                <a:lnTo>
                  <a:pt x="343357" y="183133"/>
                </a:lnTo>
                <a:lnTo>
                  <a:pt x="344964" y="175183"/>
                </a:lnTo>
                <a:lnTo>
                  <a:pt x="349345" y="168687"/>
                </a:lnTo>
                <a:lnTo>
                  <a:pt x="355840" y="164306"/>
                </a:lnTo>
                <a:lnTo>
                  <a:pt x="363791" y="162699"/>
                </a:lnTo>
                <a:lnTo>
                  <a:pt x="408666" y="162699"/>
                </a:lnTo>
                <a:lnTo>
                  <a:pt x="428620" y="146430"/>
                </a:lnTo>
                <a:lnTo>
                  <a:pt x="389039" y="146430"/>
                </a:lnTo>
                <a:lnTo>
                  <a:pt x="383390" y="143122"/>
                </a:lnTo>
                <a:lnTo>
                  <a:pt x="380711" y="142049"/>
                </a:lnTo>
                <a:lnTo>
                  <a:pt x="346595" y="142049"/>
                </a:lnTo>
                <a:lnTo>
                  <a:pt x="300877" y="85648"/>
                </a:lnTo>
                <a:close/>
              </a:path>
              <a:path w="485139" h="311150">
                <a:moveTo>
                  <a:pt x="165115" y="223494"/>
                </a:moveTo>
                <a:lnTo>
                  <a:pt x="140030" y="223494"/>
                </a:lnTo>
                <a:lnTo>
                  <a:pt x="142989" y="224535"/>
                </a:lnTo>
                <a:lnTo>
                  <a:pt x="164529" y="224535"/>
                </a:lnTo>
                <a:lnTo>
                  <a:pt x="165115" y="223494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500"/>
                </a:lnTo>
                <a:lnTo>
                  <a:pt x="219979" y="13046"/>
                </a:lnTo>
                <a:lnTo>
                  <a:pt x="210433" y="27206"/>
                </a:lnTo>
                <a:lnTo>
                  <a:pt x="206933" y="44551"/>
                </a:lnTo>
                <a:lnTo>
                  <a:pt x="207808" y="53388"/>
                </a:lnTo>
                <a:lnTo>
                  <a:pt x="210321" y="61631"/>
                </a:lnTo>
                <a:lnTo>
                  <a:pt x="214306" y="69110"/>
                </a:lnTo>
                <a:lnTo>
                  <a:pt x="219595" y="75653"/>
                </a:lnTo>
                <a:lnTo>
                  <a:pt x="136842" y="222630"/>
                </a:lnTo>
                <a:lnTo>
                  <a:pt x="139966" y="223481"/>
                </a:lnTo>
                <a:lnTo>
                  <a:pt x="165122" y="223481"/>
                </a:lnTo>
                <a:lnTo>
                  <a:pt x="241414" y="87960"/>
                </a:lnTo>
                <a:lnTo>
                  <a:pt x="262923" y="87960"/>
                </a:lnTo>
                <a:lnTo>
                  <a:pt x="263398" y="87858"/>
                </a:lnTo>
                <a:lnTo>
                  <a:pt x="268693" y="85648"/>
                </a:lnTo>
                <a:lnTo>
                  <a:pt x="300877" y="85648"/>
                </a:lnTo>
                <a:lnTo>
                  <a:pt x="288112" y="69900"/>
                </a:lnTo>
                <a:lnTo>
                  <a:pt x="290995" y="64998"/>
                </a:lnTo>
                <a:lnTo>
                  <a:pt x="251485" y="64998"/>
                </a:lnTo>
                <a:lnTo>
                  <a:pt x="243527" y="63391"/>
                </a:lnTo>
                <a:lnTo>
                  <a:pt x="237028" y="59008"/>
                </a:lnTo>
                <a:lnTo>
                  <a:pt x="232645" y="52509"/>
                </a:lnTo>
                <a:lnTo>
                  <a:pt x="231038" y="44551"/>
                </a:lnTo>
                <a:lnTo>
                  <a:pt x="232645" y="36601"/>
                </a:lnTo>
                <a:lnTo>
                  <a:pt x="237028" y="30105"/>
                </a:lnTo>
                <a:lnTo>
                  <a:pt x="243527" y="25724"/>
                </a:lnTo>
                <a:lnTo>
                  <a:pt x="251485" y="24117"/>
                </a:lnTo>
                <a:lnTo>
                  <a:pt x="290429" y="24117"/>
                </a:lnTo>
                <a:lnTo>
                  <a:pt x="282968" y="13046"/>
                </a:lnTo>
                <a:lnTo>
                  <a:pt x="268815" y="3500"/>
                </a:lnTo>
                <a:lnTo>
                  <a:pt x="251485" y="0"/>
                </a:lnTo>
                <a:close/>
              </a:path>
              <a:path w="485139" h="311150">
                <a:moveTo>
                  <a:pt x="408666" y="162699"/>
                </a:moveTo>
                <a:lnTo>
                  <a:pt x="363791" y="162699"/>
                </a:lnTo>
                <a:lnTo>
                  <a:pt x="371749" y="164306"/>
                </a:lnTo>
                <a:lnTo>
                  <a:pt x="378248" y="168687"/>
                </a:lnTo>
                <a:lnTo>
                  <a:pt x="382631" y="175183"/>
                </a:lnTo>
                <a:lnTo>
                  <a:pt x="384238" y="183133"/>
                </a:lnTo>
                <a:lnTo>
                  <a:pt x="382631" y="191091"/>
                </a:lnTo>
                <a:lnTo>
                  <a:pt x="378248" y="197591"/>
                </a:lnTo>
                <a:lnTo>
                  <a:pt x="371749" y="201973"/>
                </a:lnTo>
                <a:lnTo>
                  <a:pt x="363791" y="203580"/>
                </a:lnTo>
                <a:lnTo>
                  <a:pt x="402751" y="203580"/>
                </a:lnTo>
                <a:lnTo>
                  <a:pt x="404843" y="200478"/>
                </a:lnTo>
                <a:lnTo>
                  <a:pt x="408343" y="183133"/>
                </a:lnTo>
                <a:lnTo>
                  <a:pt x="408343" y="176999"/>
                </a:lnTo>
                <a:lnTo>
                  <a:pt x="407085" y="171145"/>
                </a:lnTo>
                <a:lnTo>
                  <a:pt x="404850" y="165811"/>
                </a:lnTo>
                <a:lnTo>
                  <a:pt x="408666" y="162699"/>
                </a:lnTo>
                <a:close/>
              </a:path>
              <a:path w="485139" h="311150">
                <a:moveTo>
                  <a:pt x="484822" y="68351"/>
                </a:moveTo>
                <a:lnTo>
                  <a:pt x="389039" y="146430"/>
                </a:lnTo>
                <a:lnTo>
                  <a:pt x="428620" y="146430"/>
                </a:lnTo>
                <a:lnTo>
                  <a:pt x="484822" y="100609"/>
                </a:lnTo>
                <a:lnTo>
                  <a:pt x="484822" y="68351"/>
                </a:lnTo>
                <a:close/>
              </a:path>
              <a:path w="485139" h="311150">
                <a:moveTo>
                  <a:pt x="363791" y="138595"/>
                </a:moveTo>
                <a:lnTo>
                  <a:pt x="357695" y="138595"/>
                </a:lnTo>
                <a:lnTo>
                  <a:pt x="351878" y="139826"/>
                </a:lnTo>
                <a:lnTo>
                  <a:pt x="346595" y="142049"/>
                </a:lnTo>
                <a:lnTo>
                  <a:pt x="380711" y="142049"/>
                </a:lnTo>
                <a:lnTo>
                  <a:pt x="377243" y="140660"/>
                </a:lnTo>
                <a:lnTo>
                  <a:pt x="370683" y="139124"/>
                </a:lnTo>
                <a:lnTo>
                  <a:pt x="363791" y="138595"/>
                </a:lnTo>
                <a:close/>
              </a:path>
              <a:path w="485139" h="311150">
                <a:moveTo>
                  <a:pt x="262923" y="87960"/>
                </a:moveTo>
                <a:lnTo>
                  <a:pt x="241414" y="87960"/>
                </a:lnTo>
                <a:lnTo>
                  <a:pt x="244652" y="88696"/>
                </a:lnTo>
                <a:lnTo>
                  <a:pt x="248031" y="89103"/>
                </a:lnTo>
                <a:lnTo>
                  <a:pt x="257581" y="89103"/>
                </a:lnTo>
                <a:lnTo>
                  <a:pt x="262923" y="87960"/>
                </a:lnTo>
                <a:close/>
              </a:path>
              <a:path w="485139" h="311150">
                <a:moveTo>
                  <a:pt x="290429" y="24117"/>
                </a:moveTo>
                <a:lnTo>
                  <a:pt x="251485" y="24117"/>
                </a:lnTo>
                <a:lnTo>
                  <a:pt x="259435" y="25724"/>
                </a:lnTo>
                <a:lnTo>
                  <a:pt x="265931" y="30105"/>
                </a:lnTo>
                <a:lnTo>
                  <a:pt x="270312" y="36601"/>
                </a:lnTo>
                <a:lnTo>
                  <a:pt x="271919" y="44551"/>
                </a:lnTo>
                <a:lnTo>
                  <a:pt x="270312" y="52509"/>
                </a:lnTo>
                <a:lnTo>
                  <a:pt x="265931" y="59008"/>
                </a:lnTo>
                <a:lnTo>
                  <a:pt x="259435" y="63391"/>
                </a:lnTo>
                <a:lnTo>
                  <a:pt x="251485" y="64998"/>
                </a:lnTo>
                <a:lnTo>
                  <a:pt x="290995" y="64998"/>
                </a:lnTo>
                <a:lnTo>
                  <a:pt x="291452" y="64221"/>
                </a:lnTo>
                <a:lnTo>
                  <a:pt x="293933" y="58045"/>
                </a:lnTo>
                <a:lnTo>
                  <a:pt x="295479" y="51459"/>
                </a:lnTo>
                <a:lnTo>
                  <a:pt x="296011" y="44551"/>
                </a:lnTo>
                <a:lnTo>
                  <a:pt x="292511" y="27206"/>
                </a:lnTo>
                <a:lnTo>
                  <a:pt x="290429" y="2411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2" name="bk object 22"/>
          <p:cNvSpPr/>
          <p:nvPr/>
        </p:nvSpPr>
        <p:spPr>
          <a:xfrm>
            <a:off x="862853" y="6160365"/>
            <a:ext cx="349714" cy="371407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58"/>
                </a:lnTo>
                <a:lnTo>
                  <a:pt x="50050" y="49911"/>
                </a:lnTo>
                <a:lnTo>
                  <a:pt x="13603" y="103898"/>
                </a:lnTo>
                <a:lnTo>
                  <a:pt x="215" y="169887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21"/>
                </a:lnTo>
                <a:lnTo>
                  <a:pt x="520" y="468363"/>
                </a:lnTo>
                <a:lnTo>
                  <a:pt x="12839" y="510730"/>
                </a:lnTo>
                <a:lnTo>
                  <a:pt x="18821" y="521614"/>
                </a:lnTo>
                <a:lnTo>
                  <a:pt x="22161" y="527126"/>
                </a:lnTo>
                <a:lnTo>
                  <a:pt x="26085" y="532523"/>
                </a:lnTo>
                <a:lnTo>
                  <a:pt x="30403" y="537629"/>
                </a:lnTo>
                <a:lnTo>
                  <a:pt x="31394" y="538835"/>
                </a:lnTo>
                <a:lnTo>
                  <a:pt x="33477" y="541159"/>
                </a:lnTo>
                <a:lnTo>
                  <a:pt x="33705" y="541388"/>
                </a:lnTo>
                <a:lnTo>
                  <a:pt x="35305" y="543140"/>
                </a:lnTo>
                <a:lnTo>
                  <a:pt x="36931" y="544855"/>
                </a:lnTo>
                <a:lnTo>
                  <a:pt x="38633" y="546519"/>
                </a:lnTo>
                <a:lnTo>
                  <a:pt x="40509" y="548297"/>
                </a:lnTo>
                <a:lnTo>
                  <a:pt x="43878" y="551357"/>
                </a:lnTo>
                <a:lnTo>
                  <a:pt x="78673" y="573189"/>
                </a:lnTo>
                <a:lnTo>
                  <a:pt x="93967" y="578523"/>
                </a:lnTo>
                <a:lnTo>
                  <a:pt x="93967" y="169887"/>
                </a:lnTo>
                <a:lnTo>
                  <a:pt x="95520" y="154647"/>
                </a:lnTo>
                <a:lnTo>
                  <a:pt x="116344" y="116217"/>
                </a:lnTo>
                <a:lnTo>
                  <a:pt x="154779" y="95382"/>
                </a:lnTo>
                <a:lnTo>
                  <a:pt x="170027" y="93827"/>
                </a:lnTo>
                <a:lnTo>
                  <a:pt x="564203" y="93827"/>
                </a:lnTo>
                <a:lnTo>
                  <a:pt x="578040" y="91351"/>
                </a:lnTo>
                <a:lnTo>
                  <a:pt x="552021" y="44320"/>
                </a:lnTo>
                <a:lnTo>
                  <a:pt x="522465" y="19050"/>
                </a:lnTo>
                <a:lnTo>
                  <a:pt x="480072" y="243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42697" y="550329"/>
                </a:moveTo>
                <a:lnTo>
                  <a:pt x="43868" y="551357"/>
                </a:lnTo>
                <a:lnTo>
                  <a:pt x="42697" y="550329"/>
                </a:lnTo>
                <a:close/>
              </a:path>
              <a:path w="578485" h="579120">
                <a:moveTo>
                  <a:pt x="564203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3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3" name="bk object 23"/>
          <p:cNvSpPr/>
          <p:nvPr/>
        </p:nvSpPr>
        <p:spPr>
          <a:xfrm>
            <a:off x="1380891" y="6238352"/>
            <a:ext cx="180807" cy="273261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5"/>
                </a:lnTo>
                <a:lnTo>
                  <a:pt x="24120" y="5282"/>
                </a:lnTo>
                <a:lnTo>
                  <a:pt x="0" y="8762"/>
                </a:lnTo>
                <a:lnTo>
                  <a:pt x="0" y="425564"/>
                </a:lnTo>
                <a:lnTo>
                  <a:pt x="76466" y="425564"/>
                </a:lnTo>
                <a:lnTo>
                  <a:pt x="76466" y="251942"/>
                </a:lnTo>
                <a:lnTo>
                  <a:pt x="239927" y="251942"/>
                </a:lnTo>
                <a:lnTo>
                  <a:pt x="227232" y="238016"/>
                </a:lnTo>
                <a:lnTo>
                  <a:pt x="206832" y="226250"/>
                </a:lnTo>
                <a:lnTo>
                  <a:pt x="206832" y="224370"/>
                </a:lnTo>
                <a:lnTo>
                  <a:pt x="235437" y="209408"/>
                </a:lnTo>
                <a:lnTo>
                  <a:pt x="250200" y="195541"/>
                </a:lnTo>
                <a:lnTo>
                  <a:pt x="76466" y="195541"/>
                </a:lnTo>
                <a:lnTo>
                  <a:pt x="76466" y="62039"/>
                </a:lnTo>
                <a:lnTo>
                  <a:pt x="83645" y="60659"/>
                </a:lnTo>
                <a:lnTo>
                  <a:pt x="93940" y="59455"/>
                </a:lnTo>
                <a:lnTo>
                  <a:pt x="107404" y="58603"/>
                </a:lnTo>
                <a:lnTo>
                  <a:pt x="124091" y="58280"/>
                </a:lnTo>
                <a:lnTo>
                  <a:pt x="267042" y="58280"/>
                </a:lnTo>
                <a:lnTo>
                  <a:pt x="262403" y="50231"/>
                </a:lnTo>
                <a:lnTo>
                  <a:pt x="246938" y="33845"/>
                </a:lnTo>
                <a:lnTo>
                  <a:pt x="223220" y="18505"/>
                </a:lnTo>
                <a:lnTo>
                  <a:pt x="193982" y="7988"/>
                </a:lnTo>
                <a:lnTo>
                  <a:pt x="158634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27" y="251942"/>
                </a:moveTo>
                <a:lnTo>
                  <a:pt x="115328" y="251942"/>
                </a:lnTo>
                <a:lnTo>
                  <a:pt x="144010" y="256273"/>
                </a:lnTo>
                <a:lnTo>
                  <a:pt x="165233" y="268714"/>
                </a:lnTo>
                <a:lnTo>
                  <a:pt x="180465" y="291263"/>
                </a:lnTo>
                <a:lnTo>
                  <a:pt x="191173" y="325920"/>
                </a:lnTo>
                <a:lnTo>
                  <a:pt x="199716" y="361929"/>
                </a:lnTo>
                <a:lnTo>
                  <a:pt x="207379" y="390777"/>
                </a:lnTo>
                <a:lnTo>
                  <a:pt x="213988" y="412107"/>
                </a:lnTo>
                <a:lnTo>
                  <a:pt x="219367" y="425564"/>
                </a:lnTo>
                <a:lnTo>
                  <a:pt x="298970" y="425564"/>
                </a:lnTo>
                <a:lnTo>
                  <a:pt x="291924" y="407683"/>
                </a:lnTo>
                <a:lnTo>
                  <a:pt x="284003" y="380284"/>
                </a:lnTo>
                <a:lnTo>
                  <a:pt x="275264" y="346066"/>
                </a:lnTo>
                <a:lnTo>
                  <a:pt x="265760" y="307733"/>
                </a:lnTo>
                <a:lnTo>
                  <a:pt x="256283" y="279401"/>
                </a:lnTo>
                <a:lnTo>
                  <a:pt x="243578" y="255947"/>
                </a:lnTo>
                <a:lnTo>
                  <a:pt x="239927" y="251942"/>
                </a:lnTo>
                <a:close/>
              </a:path>
              <a:path w="299085" h="426084">
                <a:moveTo>
                  <a:pt x="267042" y="58280"/>
                </a:moveTo>
                <a:lnTo>
                  <a:pt x="124091" y="58280"/>
                </a:lnTo>
                <a:lnTo>
                  <a:pt x="158177" y="62334"/>
                </a:lnTo>
                <a:lnTo>
                  <a:pt x="184269" y="74733"/>
                </a:lnTo>
                <a:lnTo>
                  <a:pt x="200956" y="95827"/>
                </a:lnTo>
                <a:lnTo>
                  <a:pt x="206832" y="125971"/>
                </a:lnTo>
                <a:lnTo>
                  <a:pt x="200927" y="154554"/>
                </a:lnTo>
                <a:lnTo>
                  <a:pt x="184035" y="176501"/>
                </a:lnTo>
                <a:lnTo>
                  <a:pt x="157390" y="190575"/>
                </a:lnTo>
                <a:lnTo>
                  <a:pt x="122224" y="195541"/>
                </a:lnTo>
                <a:lnTo>
                  <a:pt x="250200" y="195541"/>
                </a:lnTo>
                <a:lnTo>
                  <a:pt x="259872" y="186456"/>
                </a:lnTo>
                <a:lnTo>
                  <a:pt x="276903" y="155981"/>
                </a:lnTo>
                <a:lnTo>
                  <a:pt x="283298" y="118452"/>
                </a:lnTo>
                <a:lnTo>
                  <a:pt x="280878" y="92886"/>
                </a:lnTo>
                <a:lnTo>
                  <a:pt x="273815" y="70029"/>
                </a:lnTo>
                <a:lnTo>
                  <a:pt x="267042" y="5828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4" name="bk object 24"/>
          <p:cNvSpPr/>
          <p:nvPr/>
        </p:nvSpPr>
        <p:spPr>
          <a:xfrm>
            <a:off x="1598358" y="6235935"/>
            <a:ext cx="166220" cy="279369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51"/>
                </a:moveTo>
                <a:lnTo>
                  <a:pt x="0" y="409270"/>
                </a:lnTo>
                <a:lnTo>
                  <a:pt x="49048" y="427612"/>
                </a:lnTo>
                <a:lnTo>
                  <a:pt x="114071" y="435609"/>
                </a:lnTo>
                <a:lnTo>
                  <a:pt x="172635" y="428941"/>
                </a:lnTo>
                <a:lnTo>
                  <a:pt x="217662" y="410539"/>
                </a:lnTo>
                <a:lnTo>
                  <a:pt x="249451" y="382811"/>
                </a:lnTo>
                <a:lnTo>
                  <a:pt x="255171" y="372300"/>
                </a:lnTo>
                <a:lnTo>
                  <a:pt x="119087" y="372300"/>
                </a:lnTo>
                <a:lnTo>
                  <a:pt x="89998" y="370116"/>
                </a:lnTo>
                <a:lnTo>
                  <a:pt x="62607" y="364231"/>
                </a:lnTo>
                <a:lnTo>
                  <a:pt x="37917" y="355643"/>
                </a:lnTo>
                <a:lnTo>
                  <a:pt x="16929" y="345351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2"/>
                </a:lnTo>
                <a:lnTo>
                  <a:pt x="33060" y="49004"/>
                </a:lnTo>
                <a:lnTo>
                  <a:pt x="13637" y="82468"/>
                </a:lnTo>
                <a:lnTo>
                  <a:pt x="6908" y="121589"/>
                </a:lnTo>
                <a:lnTo>
                  <a:pt x="14948" y="162907"/>
                </a:lnTo>
                <a:lnTo>
                  <a:pt x="37853" y="196411"/>
                </a:lnTo>
                <a:lnTo>
                  <a:pt x="73801" y="223220"/>
                </a:lnTo>
                <a:lnTo>
                  <a:pt x="120967" y="244449"/>
                </a:lnTo>
                <a:lnTo>
                  <a:pt x="155462" y="259113"/>
                </a:lnTo>
                <a:lnTo>
                  <a:pt x="178789" y="274839"/>
                </a:lnTo>
                <a:lnTo>
                  <a:pt x="192006" y="292914"/>
                </a:lnTo>
                <a:lnTo>
                  <a:pt x="196176" y="314629"/>
                </a:lnTo>
                <a:lnTo>
                  <a:pt x="191095" y="338187"/>
                </a:lnTo>
                <a:lnTo>
                  <a:pt x="176201" y="356395"/>
                </a:lnTo>
                <a:lnTo>
                  <a:pt x="152023" y="368138"/>
                </a:lnTo>
                <a:lnTo>
                  <a:pt x="119087" y="372300"/>
                </a:lnTo>
                <a:lnTo>
                  <a:pt x="255171" y="372300"/>
                </a:lnTo>
                <a:lnTo>
                  <a:pt x="268305" y="348164"/>
                </a:lnTo>
                <a:lnTo>
                  <a:pt x="274523" y="309003"/>
                </a:lnTo>
                <a:lnTo>
                  <a:pt x="267797" y="267647"/>
                </a:lnTo>
                <a:lnTo>
                  <a:pt x="247499" y="233868"/>
                </a:lnTo>
                <a:lnTo>
                  <a:pt x="213449" y="206317"/>
                </a:lnTo>
                <a:lnTo>
                  <a:pt x="165468" y="183641"/>
                </a:lnTo>
                <a:lnTo>
                  <a:pt x="129041" y="168103"/>
                </a:lnTo>
                <a:lnTo>
                  <a:pt x="103893" y="152857"/>
                </a:lnTo>
                <a:lnTo>
                  <a:pt x="89321" y="135610"/>
                </a:lnTo>
                <a:lnTo>
                  <a:pt x="84620" y="114071"/>
                </a:lnTo>
                <a:lnTo>
                  <a:pt x="88713" y="95826"/>
                </a:lnTo>
                <a:lnTo>
                  <a:pt x="101385" y="79522"/>
                </a:lnTo>
                <a:lnTo>
                  <a:pt x="123223" y="67803"/>
                </a:lnTo>
                <a:lnTo>
                  <a:pt x="154812" y="63309"/>
                </a:lnTo>
                <a:lnTo>
                  <a:pt x="244885" y="63309"/>
                </a:lnTo>
                <a:lnTo>
                  <a:pt x="257606" y="21310"/>
                </a:lnTo>
                <a:lnTo>
                  <a:pt x="238923" y="13223"/>
                </a:lnTo>
                <a:lnTo>
                  <a:pt x="215772" y="6426"/>
                </a:lnTo>
                <a:lnTo>
                  <a:pt x="188155" y="1743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309"/>
                </a:moveTo>
                <a:lnTo>
                  <a:pt x="154812" y="63309"/>
                </a:lnTo>
                <a:lnTo>
                  <a:pt x="182484" y="65298"/>
                </a:lnTo>
                <a:lnTo>
                  <a:pt x="205979" y="70283"/>
                </a:lnTo>
                <a:lnTo>
                  <a:pt x="224891" y="76795"/>
                </a:lnTo>
                <a:lnTo>
                  <a:pt x="238810" y="83362"/>
                </a:lnTo>
                <a:lnTo>
                  <a:pt x="244885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5" name="bk object 25"/>
          <p:cNvSpPr/>
          <p:nvPr/>
        </p:nvSpPr>
        <p:spPr>
          <a:xfrm>
            <a:off x="1819625" y="6238353"/>
            <a:ext cx="176584" cy="276112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5"/>
                </a:lnTo>
                <a:lnTo>
                  <a:pt x="21762" y="5282"/>
                </a:lnTo>
                <a:lnTo>
                  <a:pt x="0" y="8762"/>
                </a:lnTo>
                <a:lnTo>
                  <a:pt x="0" y="424319"/>
                </a:lnTo>
                <a:lnTo>
                  <a:pt x="16998" y="426254"/>
                </a:lnTo>
                <a:lnTo>
                  <a:pt x="38634" y="428070"/>
                </a:lnTo>
                <a:lnTo>
                  <a:pt x="64617" y="429418"/>
                </a:lnTo>
                <a:lnTo>
                  <a:pt x="94653" y="429945"/>
                </a:lnTo>
                <a:lnTo>
                  <a:pt x="147427" y="427478"/>
                </a:lnTo>
                <a:lnTo>
                  <a:pt x="190623" y="420077"/>
                </a:lnTo>
                <a:lnTo>
                  <a:pt x="251332" y="390474"/>
                </a:lnTo>
                <a:lnTo>
                  <a:pt x="269299" y="371665"/>
                </a:lnTo>
                <a:lnTo>
                  <a:pt x="117208" y="371665"/>
                </a:lnTo>
                <a:lnTo>
                  <a:pt x="104854" y="371546"/>
                </a:lnTo>
                <a:lnTo>
                  <a:pt x="94024" y="371192"/>
                </a:lnTo>
                <a:lnTo>
                  <a:pt x="84604" y="370604"/>
                </a:lnTo>
                <a:lnTo>
                  <a:pt x="76479" y="369785"/>
                </a:lnTo>
                <a:lnTo>
                  <a:pt x="76479" y="231889"/>
                </a:lnTo>
                <a:lnTo>
                  <a:pt x="264277" y="231889"/>
                </a:lnTo>
                <a:lnTo>
                  <a:pt x="238930" y="211594"/>
                </a:lnTo>
                <a:lnTo>
                  <a:pt x="206844" y="198678"/>
                </a:lnTo>
                <a:lnTo>
                  <a:pt x="206844" y="197434"/>
                </a:lnTo>
                <a:lnTo>
                  <a:pt x="237111" y="181455"/>
                </a:lnTo>
                <a:lnTo>
                  <a:pt x="243195" y="175488"/>
                </a:lnTo>
                <a:lnTo>
                  <a:pt x="76479" y="175488"/>
                </a:lnTo>
                <a:lnTo>
                  <a:pt x="76479" y="60159"/>
                </a:lnTo>
                <a:lnTo>
                  <a:pt x="83595" y="58878"/>
                </a:lnTo>
                <a:lnTo>
                  <a:pt x="93006" y="57892"/>
                </a:lnTo>
                <a:lnTo>
                  <a:pt x="105120" y="57259"/>
                </a:lnTo>
                <a:lnTo>
                  <a:pt x="120345" y="57035"/>
                </a:lnTo>
                <a:lnTo>
                  <a:pt x="263536" y="57035"/>
                </a:lnTo>
                <a:lnTo>
                  <a:pt x="251127" y="40870"/>
                </a:lnTo>
                <a:lnTo>
                  <a:pt x="233171" y="26949"/>
                </a:lnTo>
                <a:lnTo>
                  <a:pt x="210123" y="14273"/>
                </a:lnTo>
                <a:lnTo>
                  <a:pt x="183259" y="5949"/>
                </a:lnTo>
                <a:lnTo>
                  <a:pt x="151106" y="1389"/>
                </a:lnTo>
                <a:lnTo>
                  <a:pt x="112191" y="0"/>
                </a:lnTo>
                <a:close/>
              </a:path>
              <a:path w="292100" h="430529">
                <a:moveTo>
                  <a:pt x="264277" y="231889"/>
                </a:moveTo>
                <a:lnTo>
                  <a:pt x="114706" y="231889"/>
                </a:lnTo>
                <a:lnTo>
                  <a:pt x="152166" y="235786"/>
                </a:lnTo>
                <a:lnTo>
                  <a:pt x="182633" y="248027"/>
                </a:lnTo>
                <a:lnTo>
                  <a:pt x="203112" y="269436"/>
                </a:lnTo>
                <a:lnTo>
                  <a:pt x="210604" y="300837"/>
                </a:lnTo>
                <a:lnTo>
                  <a:pt x="202974" y="333850"/>
                </a:lnTo>
                <a:lnTo>
                  <a:pt x="182475" y="355758"/>
                </a:lnTo>
                <a:lnTo>
                  <a:pt x="152691" y="367913"/>
                </a:lnTo>
                <a:lnTo>
                  <a:pt x="117208" y="371665"/>
                </a:lnTo>
                <a:lnTo>
                  <a:pt x="269299" y="371665"/>
                </a:lnTo>
                <a:lnTo>
                  <a:pt x="280871" y="353488"/>
                </a:lnTo>
                <a:lnTo>
                  <a:pt x="289146" y="329998"/>
                </a:lnTo>
                <a:lnTo>
                  <a:pt x="292074" y="303339"/>
                </a:lnTo>
                <a:lnTo>
                  <a:pt x="285013" y="263985"/>
                </a:lnTo>
                <a:lnTo>
                  <a:pt x="266142" y="233383"/>
                </a:lnTo>
                <a:lnTo>
                  <a:pt x="264277" y="231889"/>
                </a:lnTo>
                <a:close/>
              </a:path>
              <a:path w="292100" h="430529">
                <a:moveTo>
                  <a:pt x="263536" y="57035"/>
                </a:moveTo>
                <a:lnTo>
                  <a:pt x="120345" y="57035"/>
                </a:lnTo>
                <a:lnTo>
                  <a:pt x="153313" y="60492"/>
                </a:lnTo>
                <a:lnTo>
                  <a:pt x="178171" y="71058"/>
                </a:lnTo>
                <a:lnTo>
                  <a:pt x="193861" y="89027"/>
                </a:lnTo>
                <a:lnTo>
                  <a:pt x="199326" y="114693"/>
                </a:lnTo>
                <a:lnTo>
                  <a:pt x="193792" y="139259"/>
                </a:lnTo>
                <a:lnTo>
                  <a:pt x="177622" y="158483"/>
                </a:lnTo>
                <a:lnTo>
                  <a:pt x="151459" y="171011"/>
                </a:lnTo>
                <a:lnTo>
                  <a:pt x="115950" y="175488"/>
                </a:lnTo>
                <a:lnTo>
                  <a:pt x="243195" y="175488"/>
                </a:lnTo>
                <a:lnTo>
                  <a:pt x="259095" y="159894"/>
                </a:lnTo>
                <a:lnTo>
                  <a:pt x="272503" y="134220"/>
                </a:lnTo>
                <a:lnTo>
                  <a:pt x="277037" y="105905"/>
                </a:lnTo>
                <a:lnTo>
                  <a:pt x="273884" y="80704"/>
                </a:lnTo>
                <a:lnTo>
                  <a:pt x="264950" y="58878"/>
                </a:lnTo>
                <a:lnTo>
                  <a:pt x="263536" y="57035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6" name="bk object 26"/>
          <p:cNvSpPr/>
          <p:nvPr/>
        </p:nvSpPr>
        <p:spPr>
          <a:xfrm>
            <a:off x="2074429" y="6240358"/>
            <a:ext cx="0" cy="271224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781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3031">
              <a:lnSpc>
                <a:spcPts val="3207"/>
              </a:lnSpc>
            </a:pPr>
            <a:fld id="{81D60167-4931-47E6-BA6A-407CBD079E47}" type="slidenum">
              <a:rPr lang="ru-RU" spc="-69" smtClean="0"/>
              <a:pPr marL="23031">
                <a:lnSpc>
                  <a:spcPts val="3207"/>
                </a:lnSpc>
              </a:pPr>
              <a:t>‹#›</a:t>
            </a:fld>
            <a:endParaRPr lang="ru-RU" spc="-69" dirty="0"/>
          </a:p>
        </p:txBody>
      </p:sp>
    </p:spTree>
    <p:extLst>
      <p:ext uri="{BB962C8B-B14F-4D97-AF65-F5344CB8AC3E}">
        <p14:creationId xmlns:p14="http://schemas.microsoft.com/office/powerpoint/2010/main" val="62143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325795"/>
          </a:xfrm>
        </p:spPr>
        <p:txBody>
          <a:bodyPr lIns="0" tIns="0" rIns="0" bIns="0"/>
          <a:lstStyle>
            <a:lvl1pPr>
              <a:defRPr sz="211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5852" y="2937206"/>
            <a:ext cx="6712295" cy="199927"/>
          </a:xfrm>
        </p:spPr>
        <p:txBody>
          <a:bodyPr lIns="0" tIns="0" rIns="0" bIns="0"/>
          <a:lstStyle>
            <a:lvl1pPr>
              <a:defRPr sz="1299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13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8326">
              <a:lnSpc>
                <a:spcPts val="2552"/>
              </a:lnSpc>
            </a:pPr>
            <a:fld id="{81D60167-4931-47E6-BA6A-407CBD079E47}" type="slidenum">
              <a:rPr lang="ru-RU" spc="-55" smtClean="0"/>
              <a:pPr marL="18326">
                <a:lnSpc>
                  <a:spcPts val="2552"/>
                </a:lnSpc>
              </a:pPr>
              <a:t>‹#›</a:t>
            </a:fld>
            <a:endParaRPr lang="ru-RU" spc="-55" dirty="0"/>
          </a:p>
        </p:txBody>
      </p:sp>
    </p:spTree>
    <p:extLst>
      <p:ext uri="{BB962C8B-B14F-4D97-AF65-F5344CB8AC3E}">
        <p14:creationId xmlns:p14="http://schemas.microsoft.com/office/powerpoint/2010/main" val="48004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325795"/>
          </a:xfrm>
        </p:spPr>
        <p:txBody>
          <a:bodyPr lIns="0" tIns="0" rIns="0" bIns="0"/>
          <a:lstStyle>
            <a:lvl1pPr>
              <a:defRPr sz="211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13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8326">
              <a:lnSpc>
                <a:spcPts val="2552"/>
              </a:lnSpc>
            </a:pPr>
            <a:fld id="{81D60167-4931-47E6-BA6A-407CBD079E47}" type="slidenum">
              <a:rPr lang="ru-RU" spc="-55" smtClean="0"/>
              <a:pPr marL="18326">
                <a:lnSpc>
                  <a:spcPts val="2552"/>
                </a:lnSpc>
              </a:pPr>
              <a:t>‹#›</a:t>
            </a:fld>
            <a:endParaRPr lang="ru-RU" spc="-55" dirty="0"/>
          </a:p>
        </p:txBody>
      </p:sp>
    </p:spTree>
    <p:extLst>
      <p:ext uri="{BB962C8B-B14F-4D97-AF65-F5344CB8AC3E}">
        <p14:creationId xmlns:p14="http://schemas.microsoft.com/office/powerpoint/2010/main" val="143354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325795"/>
          </a:xfrm>
        </p:spPr>
        <p:txBody>
          <a:bodyPr lIns="0" tIns="0" rIns="0" bIns="0"/>
          <a:lstStyle>
            <a:lvl1pPr>
              <a:defRPr sz="211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13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8326">
              <a:lnSpc>
                <a:spcPts val="2552"/>
              </a:lnSpc>
            </a:pPr>
            <a:fld id="{81D60167-4931-47E6-BA6A-407CBD079E47}" type="slidenum">
              <a:rPr lang="ru-RU" spc="-55" smtClean="0"/>
              <a:pPr marL="18326">
                <a:lnSpc>
                  <a:spcPts val="2552"/>
                </a:lnSpc>
              </a:pPr>
              <a:t>‹#›</a:t>
            </a:fld>
            <a:endParaRPr lang="ru-RU" spc="-55" dirty="0"/>
          </a:p>
        </p:txBody>
      </p:sp>
    </p:spTree>
    <p:extLst>
      <p:ext uri="{BB962C8B-B14F-4D97-AF65-F5344CB8AC3E}">
        <p14:creationId xmlns:p14="http://schemas.microsoft.com/office/powerpoint/2010/main" val="307346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1" y="244"/>
            <a:ext cx="9140545" cy="1017297"/>
          </a:xfrm>
          <a:custGeom>
            <a:avLst/>
            <a:gdLst/>
            <a:ahLst/>
            <a:cxnLst/>
            <a:rect l="l" t="t" r="r" b="b"/>
            <a:pathLst>
              <a:path w="15119985" h="1586230">
                <a:moveTo>
                  <a:pt x="0" y="1585785"/>
                </a:moveTo>
                <a:lnTo>
                  <a:pt x="15119604" y="1585785"/>
                </a:lnTo>
                <a:lnTo>
                  <a:pt x="15119604" y="0"/>
                </a:lnTo>
                <a:lnTo>
                  <a:pt x="0" y="0"/>
                </a:lnTo>
                <a:lnTo>
                  <a:pt x="0" y="1585785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17" name="bk object 17"/>
          <p:cNvSpPr/>
          <p:nvPr/>
        </p:nvSpPr>
        <p:spPr>
          <a:xfrm>
            <a:off x="231" y="5799286"/>
            <a:ext cx="9140545" cy="1058022"/>
          </a:xfrm>
          <a:custGeom>
            <a:avLst/>
            <a:gdLst/>
            <a:ahLst/>
            <a:cxnLst/>
            <a:rect l="l" t="t" r="r" b="b"/>
            <a:pathLst>
              <a:path w="15119985" h="1649729">
                <a:moveTo>
                  <a:pt x="0" y="1649412"/>
                </a:moveTo>
                <a:lnTo>
                  <a:pt x="15119604" y="1649412"/>
                </a:lnTo>
                <a:lnTo>
                  <a:pt x="15119604" y="0"/>
                </a:lnTo>
                <a:lnTo>
                  <a:pt x="0" y="0"/>
                </a:lnTo>
                <a:lnTo>
                  <a:pt x="0" y="164941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18" name="bk object 18"/>
          <p:cNvSpPr/>
          <p:nvPr/>
        </p:nvSpPr>
        <p:spPr>
          <a:xfrm>
            <a:off x="7852478" y="6358671"/>
            <a:ext cx="1288298" cy="93259"/>
          </a:xfrm>
          <a:custGeom>
            <a:avLst/>
            <a:gdLst/>
            <a:ahLst/>
            <a:cxnLst/>
            <a:rect l="l" t="t" r="r" b="b"/>
            <a:pathLst>
              <a:path w="2131059" h="145415">
                <a:moveTo>
                  <a:pt x="0" y="144983"/>
                </a:moveTo>
                <a:lnTo>
                  <a:pt x="2130679" y="144983"/>
                </a:lnTo>
                <a:lnTo>
                  <a:pt x="2130679" y="0"/>
                </a:lnTo>
                <a:lnTo>
                  <a:pt x="0" y="0"/>
                </a:lnTo>
                <a:lnTo>
                  <a:pt x="0" y="144983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19" name="bk object 19"/>
          <p:cNvSpPr/>
          <p:nvPr/>
        </p:nvSpPr>
        <p:spPr>
          <a:xfrm>
            <a:off x="2196886" y="6239191"/>
            <a:ext cx="373514" cy="2737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0" name="bk object 20"/>
          <p:cNvSpPr/>
          <p:nvPr/>
        </p:nvSpPr>
        <p:spPr>
          <a:xfrm>
            <a:off x="919659" y="6218952"/>
            <a:ext cx="350098" cy="373036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72"/>
                </a:moveTo>
                <a:lnTo>
                  <a:pt x="0" y="487172"/>
                </a:lnTo>
                <a:lnTo>
                  <a:pt x="723" y="489712"/>
                </a:lnTo>
                <a:lnTo>
                  <a:pt x="26754" y="536799"/>
                </a:lnTo>
                <a:lnTo>
                  <a:pt x="48044" y="556374"/>
                </a:lnTo>
                <a:lnTo>
                  <a:pt x="52108" y="559358"/>
                </a:lnTo>
                <a:lnTo>
                  <a:pt x="89099" y="576393"/>
                </a:lnTo>
                <a:lnTo>
                  <a:pt x="122123" y="581139"/>
                </a:lnTo>
                <a:lnTo>
                  <a:pt x="147523" y="581139"/>
                </a:lnTo>
                <a:lnTo>
                  <a:pt x="408749" y="581063"/>
                </a:lnTo>
                <a:lnTo>
                  <a:pt x="474754" y="567680"/>
                </a:lnTo>
                <a:lnTo>
                  <a:pt x="528739" y="531228"/>
                </a:lnTo>
                <a:lnTo>
                  <a:pt x="559705" y="487311"/>
                </a:lnTo>
                <a:lnTo>
                  <a:pt x="346024" y="487311"/>
                </a:lnTo>
                <a:lnTo>
                  <a:pt x="345884" y="487172"/>
                </a:lnTo>
                <a:close/>
              </a:path>
              <a:path w="579119" h="581659">
                <a:moveTo>
                  <a:pt x="484822" y="2476"/>
                </a:moveTo>
                <a:lnTo>
                  <a:pt x="484822" y="411238"/>
                </a:lnTo>
                <a:lnTo>
                  <a:pt x="483269" y="426481"/>
                </a:lnTo>
                <a:lnTo>
                  <a:pt x="462445" y="464921"/>
                </a:lnTo>
                <a:lnTo>
                  <a:pt x="423999" y="485754"/>
                </a:lnTo>
                <a:lnTo>
                  <a:pt x="408749" y="487311"/>
                </a:lnTo>
                <a:lnTo>
                  <a:pt x="559705" y="487311"/>
                </a:lnTo>
                <a:lnTo>
                  <a:pt x="565186" y="477234"/>
                </a:lnTo>
                <a:lnTo>
                  <a:pt x="575110" y="445389"/>
                </a:lnTo>
                <a:lnTo>
                  <a:pt x="578573" y="411238"/>
                </a:lnTo>
                <a:lnTo>
                  <a:pt x="578573" y="150964"/>
                </a:lnTo>
                <a:lnTo>
                  <a:pt x="578789" y="150761"/>
                </a:lnTo>
                <a:lnTo>
                  <a:pt x="578789" y="119265"/>
                </a:lnTo>
                <a:lnTo>
                  <a:pt x="578256" y="112636"/>
                </a:lnTo>
                <a:lnTo>
                  <a:pt x="566013" y="70434"/>
                </a:lnTo>
                <a:lnTo>
                  <a:pt x="543496" y="37858"/>
                </a:lnTo>
                <a:lnTo>
                  <a:pt x="534911" y="29641"/>
                </a:lnTo>
                <a:lnTo>
                  <a:pt x="500118" y="7813"/>
                </a:lnTo>
                <a:lnTo>
                  <a:pt x="487260" y="3175"/>
                </a:lnTo>
                <a:lnTo>
                  <a:pt x="484822" y="2476"/>
                </a:lnTo>
                <a:close/>
              </a:path>
              <a:path w="579119" h="581659">
                <a:moveTo>
                  <a:pt x="534921" y="29641"/>
                </a:moveTo>
                <a:lnTo>
                  <a:pt x="536092" y="30670"/>
                </a:lnTo>
                <a:lnTo>
                  <a:pt x="534921" y="29641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16"/>
                </a:lnTo>
                <a:lnTo>
                  <a:pt x="484822" y="2616"/>
                </a:lnTo>
                <a:lnTo>
                  <a:pt x="484797" y="2476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1" name="bk object 21"/>
          <p:cNvSpPr/>
          <p:nvPr/>
        </p:nvSpPr>
        <p:spPr>
          <a:xfrm>
            <a:off x="919659" y="6278572"/>
            <a:ext cx="293284" cy="199550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36"/>
                </a:moveTo>
                <a:lnTo>
                  <a:pt x="0" y="210362"/>
                </a:lnTo>
                <a:lnTo>
                  <a:pt x="83286" y="256336"/>
                </a:lnTo>
                <a:lnTo>
                  <a:pt x="82600" y="259460"/>
                </a:lnTo>
                <a:lnTo>
                  <a:pt x="82232" y="262712"/>
                </a:lnTo>
                <a:lnTo>
                  <a:pt x="82232" y="266039"/>
                </a:lnTo>
                <a:lnTo>
                  <a:pt x="85734" y="283376"/>
                </a:lnTo>
                <a:lnTo>
                  <a:pt x="95283" y="297534"/>
                </a:lnTo>
                <a:lnTo>
                  <a:pt x="109444" y="307078"/>
                </a:lnTo>
                <a:lnTo>
                  <a:pt x="126784" y="310578"/>
                </a:lnTo>
                <a:lnTo>
                  <a:pt x="144128" y="307078"/>
                </a:lnTo>
                <a:lnTo>
                  <a:pt x="158289" y="297534"/>
                </a:lnTo>
                <a:lnTo>
                  <a:pt x="165738" y="286486"/>
                </a:lnTo>
                <a:lnTo>
                  <a:pt x="126784" y="286486"/>
                </a:lnTo>
                <a:lnTo>
                  <a:pt x="118828" y="284879"/>
                </a:lnTo>
                <a:lnTo>
                  <a:pt x="112333" y="280496"/>
                </a:lnTo>
                <a:lnTo>
                  <a:pt x="107954" y="273997"/>
                </a:lnTo>
                <a:lnTo>
                  <a:pt x="106349" y="266039"/>
                </a:lnTo>
                <a:lnTo>
                  <a:pt x="107954" y="258087"/>
                </a:lnTo>
                <a:lnTo>
                  <a:pt x="112333" y="251586"/>
                </a:lnTo>
                <a:lnTo>
                  <a:pt x="118828" y="247201"/>
                </a:lnTo>
                <a:lnTo>
                  <a:pt x="126784" y="245592"/>
                </a:lnTo>
                <a:lnTo>
                  <a:pt x="166143" y="245592"/>
                </a:lnTo>
                <a:lnTo>
                  <a:pt x="163952" y="241481"/>
                </a:lnTo>
                <a:lnTo>
                  <a:pt x="158673" y="234937"/>
                </a:lnTo>
                <a:lnTo>
                  <a:pt x="158966" y="234416"/>
                </a:lnTo>
                <a:lnTo>
                  <a:pt x="95402" y="234416"/>
                </a:lnTo>
                <a:lnTo>
                  <a:pt x="0" y="181736"/>
                </a:lnTo>
                <a:close/>
              </a:path>
              <a:path w="485139" h="311150">
                <a:moveTo>
                  <a:pt x="166143" y="245592"/>
                </a:moveTo>
                <a:lnTo>
                  <a:pt x="126784" y="245592"/>
                </a:lnTo>
                <a:lnTo>
                  <a:pt x="134740" y="247201"/>
                </a:lnTo>
                <a:lnTo>
                  <a:pt x="141235" y="251586"/>
                </a:lnTo>
                <a:lnTo>
                  <a:pt x="145613" y="258087"/>
                </a:lnTo>
                <a:lnTo>
                  <a:pt x="147218" y="266039"/>
                </a:lnTo>
                <a:lnTo>
                  <a:pt x="145613" y="273997"/>
                </a:lnTo>
                <a:lnTo>
                  <a:pt x="141235" y="280496"/>
                </a:lnTo>
                <a:lnTo>
                  <a:pt x="134740" y="284879"/>
                </a:lnTo>
                <a:lnTo>
                  <a:pt x="126784" y="286486"/>
                </a:lnTo>
                <a:lnTo>
                  <a:pt x="165738" y="286486"/>
                </a:lnTo>
                <a:lnTo>
                  <a:pt x="167835" y="283376"/>
                </a:lnTo>
                <a:lnTo>
                  <a:pt x="171335" y="266039"/>
                </a:lnTo>
                <a:lnTo>
                  <a:pt x="170457" y="257202"/>
                </a:lnTo>
                <a:lnTo>
                  <a:pt x="167938" y="248959"/>
                </a:lnTo>
                <a:lnTo>
                  <a:pt x="166143" y="245592"/>
                </a:lnTo>
                <a:close/>
              </a:path>
              <a:path w="485139" h="311150">
                <a:moveTo>
                  <a:pt x="130251" y="221500"/>
                </a:moveTo>
                <a:lnTo>
                  <a:pt x="126784" y="221500"/>
                </a:lnTo>
                <a:lnTo>
                  <a:pt x="117853" y="222395"/>
                </a:lnTo>
                <a:lnTo>
                  <a:pt x="109526" y="224963"/>
                </a:lnTo>
                <a:lnTo>
                  <a:pt x="101982" y="229028"/>
                </a:lnTo>
                <a:lnTo>
                  <a:pt x="95402" y="234416"/>
                </a:lnTo>
                <a:lnTo>
                  <a:pt x="158966" y="234416"/>
                </a:lnTo>
                <a:lnTo>
                  <a:pt x="164529" y="224535"/>
                </a:lnTo>
                <a:lnTo>
                  <a:pt x="142989" y="224535"/>
                </a:lnTo>
                <a:lnTo>
                  <a:pt x="140030" y="223494"/>
                </a:lnTo>
                <a:lnTo>
                  <a:pt x="165122" y="223481"/>
                </a:lnTo>
                <a:lnTo>
                  <a:pt x="139966" y="223481"/>
                </a:lnTo>
                <a:lnTo>
                  <a:pt x="136842" y="222630"/>
                </a:lnTo>
                <a:lnTo>
                  <a:pt x="133604" y="221881"/>
                </a:lnTo>
                <a:lnTo>
                  <a:pt x="130251" y="221500"/>
                </a:lnTo>
                <a:close/>
              </a:path>
              <a:path w="485139" h="311150">
                <a:moveTo>
                  <a:pt x="300877" y="85648"/>
                </a:moveTo>
                <a:lnTo>
                  <a:pt x="268693" y="85648"/>
                </a:lnTo>
                <a:lnTo>
                  <a:pt x="327152" y="157797"/>
                </a:lnTo>
                <a:lnTo>
                  <a:pt x="323817" y="163465"/>
                </a:lnTo>
                <a:lnTo>
                  <a:pt x="321335" y="169632"/>
                </a:lnTo>
                <a:lnTo>
                  <a:pt x="319786" y="176215"/>
                </a:lnTo>
                <a:lnTo>
                  <a:pt x="319252" y="183133"/>
                </a:lnTo>
                <a:lnTo>
                  <a:pt x="322752" y="200478"/>
                </a:lnTo>
                <a:lnTo>
                  <a:pt x="332297" y="214639"/>
                </a:lnTo>
                <a:lnTo>
                  <a:pt x="346454" y="224185"/>
                </a:lnTo>
                <a:lnTo>
                  <a:pt x="363791" y="227685"/>
                </a:lnTo>
                <a:lnTo>
                  <a:pt x="381136" y="224185"/>
                </a:lnTo>
                <a:lnTo>
                  <a:pt x="395297" y="214639"/>
                </a:lnTo>
                <a:lnTo>
                  <a:pt x="402751" y="203580"/>
                </a:lnTo>
                <a:lnTo>
                  <a:pt x="363791" y="203580"/>
                </a:lnTo>
                <a:lnTo>
                  <a:pt x="355840" y="201973"/>
                </a:lnTo>
                <a:lnTo>
                  <a:pt x="349345" y="197591"/>
                </a:lnTo>
                <a:lnTo>
                  <a:pt x="344964" y="191091"/>
                </a:lnTo>
                <a:lnTo>
                  <a:pt x="343357" y="183133"/>
                </a:lnTo>
                <a:lnTo>
                  <a:pt x="344964" y="175183"/>
                </a:lnTo>
                <a:lnTo>
                  <a:pt x="349345" y="168687"/>
                </a:lnTo>
                <a:lnTo>
                  <a:pt x="355840" y="164306"/>
                </a:lnTo>
                <a:lnTo>
                  <a:pt x="363791" y="162699"/>
                </a:lnTo>
                <a:lnTo>
                  <a:pt x="408666" y="162699"/>
                </a:lnTo>
                <a:lnTo>
                  <a:pt x="428620" y="146430"/>
                </a:lnTo>
                <a:lnTo>
                  <a:pt x="389039" y="146430"/>
                </a:lnTo>
                <a:lnTo>
                  <a:pt x="383390" y="143122"/>
                </a:lnTo>
                <a:lnTo>
                  <a:pt x="380711" y="142049"/>
                </a:lnTo>
                <a:lnTo>
                  <a:pt x="346595" y="142049"/>
                </a:lnTo>
                <a:lnTo>
                  <a:pt x="300877" y="85648"/>
                </a:lnTo>
                <a:close/>
              </a:path>
              <a:path w="485139" h="311150">
                <a:moveTo>
                  <a:pt x="165115" y="223494"/>
                </a:moveTo>
                <a:lnTo>
                  <a:pt x="140030" y="223494"/>
                </a:lnTo>
                <a:lnTo>
                  <a:pt x="142989" y="224535"/>
                </a:lnTo>
                <a:lnTo>
                  <a:pt x="164529" y="224535"/>
                </a:lnTo>
                <a:lnTo>
                  <a:pt x="165115" y="223494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500"/>
                </a:lnTo>
                <a:lnTo>
                  <a:pt x="219979" y="13046"/>
                </a:lnTo>
                <a:lnTo>
                  <a:pt x="210433" y="27206"/>
                </a:lnTo>
                <a:lnTo>
                  <a:pt x="206933" y="44551"/>
                </a:lnTo>
                <a:lnTo>
                  <a:pt x="207808" y="53388"/>
                </a:lnTo>
                <a:lnTo>
                  <a:pt x="210321" y="61631"/>
                </a:lnTo>
                <a:lnTo>
                  <a:pt x="214306" y="69110"/>
                </a:lnTo>
                <a:lnTo>
                  <a:pt x="219595" y="75653"/>
                </a:lnTo>
                <a:lnTo>
                  <a:pt x="136842" y="222630"/>
                </a:lnTo>
                <a:lnTo>
                  <a:pt x="139966" y="223481"/>
                </a:lnTo>
                <a:lnTo>
                  <a:pt x="165122" y="223481"/>
                </a:lnTo>
                <a:lnTo>
                  <a:pt x="241414" y="87960"/>
                </a:lnTo>
                <a:lnTo>
                  <a:pt x="262923" y="87960"/>
                </a:lnTo>
                <a:lnTo>
                  <a:pt x="263398" y="87858"/>
                </a:lnTo>
                <a:lnTo>
                  <a:pt x="268693" y="85648"/>
                </a:lnTo>
                <a:lnTo>
                  <a:pt x="300877" y="85648"/>
                </a:lnTo>
                <a:lnTo>
                  <a:pt x="288112" y="69900"/>
                </a:lnTo>
                <a:lnTo>
                  <a:pt x="290995" y="64998"/>
                </a:lnTo>
                <a:lnTo>
                  <a:pt x="251485" y="64998"/>
                </a:lnTo>
                <a:lnTo>
                  <a:pt x="243527" y="63391"/>
                </a:lnTo>
                <a:lnTo>
                  <a:pt x="237028" y="59008"/>
                </a:lnTo>
                <a:lnTo>
                  <a:pt x="232645" y="52509"/>
                </a:lnTo>
                <a:lnTo>
                  <a:pt x="231038" y="44551"/>
                </a:lnTo>
                <a:lnTo>
                  <a:pt x="232645" y="36601"/>
                </a:lnTo>
                <a:lnTo>
                  <a:pt x="237028" y="30105"/>
                </a:lnTo>
                <a:lnTo>
                  <a:pt x="243527" y="25724"/>
                </a:lnTo>
                <a:lnTo>
                  <a:pt x="251485" y="24117"/>
                </a:lnTo>
                <a:lnTo>
                  <a:pt x="290429" y="24117"/>
                </a:lnTo>
                <a:lnTo>
                  <a:pt x="282968" y="13046"/>
                </a:lnTo>
                <a:lnTo>
                  <a:pt x="268815" y="3500"/>
                </a:lnTo>
                <a:lnTo>
                  <a:pt x="251485" y="0"/>
                </a:lnTo>
                <a:close/>
              </a:path>
              <a:path w="485139" h="311150">
                <a:moveTo>
                  <a:pt x="408666" y="162699"/>
                </a:moveTo>
                <a:lnTo>
                  <a:pt x="363791" y="162699"/>
                </a:lnTo>
                <a:lnTo>
                  <a:pt x="371749" y="164306"/>
                </a:lnTo>
                <a:lnTo>
                  <a:pt x="378248" y="168687"/>
                </a:lnTo>
                <a:lnTo>
                  <a:pt x="382631" y="175183"/>
                </a:lnTo>
                <a:lnTo>
                  <a:pt x="384238" y="183133"/>
                </a:lnTo>
                <a:lnTo>
                  <a:pt x="382631" y="191091"/>
                </a:lnTo>
                <a:lnTo>
                  <a:pt x="378248" y="197591"/>
                </a:lnTo>
                <a:lnTo>
                  <a:pt x="371749" y="201973"/>
                </a:lnTo>
                <a:lnTo>
                  <a:pt x="363791" y="203580"/>
                </a:lnTo>
                <a:lnTo>
                  <a:pt x="402751" y="203580"/>
                </a:lnTo>
                <a:lnTo>
                  <a:pt x="404843" y="200478"/>
                </a:lnTo>
                <a:lnTo>
                  <a:pt x="408343" y="183133"/>
                </a:lnTo>
                <a:lnTo>
                  <a:pt x="408343" y="176999"/>
                </a:lnTo>
                <a:lnTo>
                  <a:pt x="407085" y="171145"/>
                </a:lnTo>
                <a:lnTo>
                  <a:pt x="404850" y="165811"/>
                </a:lnTo>
                <a:lnTo>
                  <a:pt x="408666" y="162699"/>
                </a:lnTo>
                <a:close/>
              </a:path>
              <a:path w="485139" h="311150">
                <a:moveTo>
                  <a:pt x="484822" y="68351"/>
                </a:moveTo>
                <a:lnTo>
                  <a:pt x="389039" y="146430"/>
                </a:lnTo>
                <a:lnTo>
                  <a:pt x="428620" y="146430"/>
                </a:lnTo>
                <a:lnTo>
                  <a:pt x="484822" y="100609"/>
                </a:lnTo>
                <a:lnTo>
                  <a:pt x="484822" y="68351"/>
                </a:lnTo>
                <a:close/>
              </a:path>
              <a:path w="485139" h="311150">
                <a:moveTo>
                  <a:pt x="363791" y="138595"/>
                </a:moveTo>
                <a:lnTo>
                  <a:pt x="357695" y="138595"/>
                </a:lnTo>
                <a:lnTo>
                  <a:pt x="351878" y="139826"/>
                </a:lnTo>
                <a:lnTo>
                  <a:pt x="346595" y="142049"/>
                </a:lnTo>
                <a:lnTo>
                  <a:pt x="380711" y="142049"/>
                </a:lnTo>
                <a:lnTo>
                  <a:pt x="377243" y="140660"/>
                </a:lnTo>
                <a:lnTo>
                  <a:pt x="370683" y="139124"/>
                </a:lnTo>
                <a:lnTo>
                  <a:pt x="363791" y="138595"/>
                </a:lnTo>
                <a:close/>
              </a:path>
              <a:path w="485139" h="311150">
                <a:moveTo>
                  <a:pt x="262923" y="87960"/>
                </a:moveTo>
                <a:lnTo>
                  <a:pt x="241414" y="87960"/>
                </a:lnTo>
                <a:lnTo>
                  <a:pt x="244652" y="88696"/>
                </a:lnTo>
                <a:lnTo>
                  <a:pt x="248031" y="89103"/>
                </a:lnTo>
                <a:lnTo>
                  <a:pt x="257581" y="89103"/>
                </a:lnTo>
                <a:lnTo>
                  <a:pt x="262923" y="87960"/>
                </a:lnTo>
                <a:close/>
              </a:path>
              <a:path w="485139" h="311150">
                <a:moveTo>
                  <a:pt x="290429" y="24117"/>
                </a:moveTo>
                <a:lnTo>
                  <a:pt x="251485" y="24117"/>
                </a:lnTo>
                <a:lnTo>
                  <a:pt x="259435" y="25724"/>
                </a:lnTo>
                <a:lnTo>
                  <a:pt x="265931" y="30105"/>
                </a:lnTo>
                <a:lnTo>
                  <a:pt x="270312" y="36601"/>
                </a:lnTo>
                <a:lnTo>
                  <a:pt x="271919" y="44551"/>
                </a:lnTo>
                <a:lnTo>
                  <a:pt x="270312" y="52509"/>
                </a:lnTo>
                <a:lnTo>
                  <a:pt x="265931" y="59008"/>
                </a:lnTo>
                <a:lnTo>
                  <a:pt x="259435" y="63391"/>
                </a:lnTo>
                <a:lnTo>
                  <a:pt x="251485" y="64998"/>
                </a:lnTo>
                <a:lnTo>
                  <a:pt x="290995" y="64998"/>
                </a:lnTo>
                <a:lnTo>
                  <a:pt x="291452" y="64221"/>
                </a:lnTo>
                <a:lnTo>
                  <a:pt x="293933" y="58045"/>
                </a:lnTo>
                <a:lnTo>
                  <a:pt x="295479" y="51459"/>
                </a:lnTo>
                <a:lnTo>
                  <a:pt x="296011" y="44551"/>
                </a:lnTo>
                <a:lnTo>
                  <a:pt x="292511" y="27206"/>
                </a:lnTo>
                <a:lnTo>
                  <a:pt x="290429" y="2411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2" name="bk object 22"/>
          <p:cNvSpPr/>
          <p:nvPr/>
        </p:nvSpPr>
        <p:spPr>
          <a:xfrm>
            <a:off x="862854" y="6160366"/>
            <a:ext cx="349714" cy="371407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58"/>
                </a:lnTo>
                <a:lnTo>
                  <a:pt x="50050" y="49911"/>
                </a:lnTo>
                <a:lnTo>
                  <a:pt x="13603" y="103898"/>
                </a:lnTo>
                <a:lnTo>
                  <a:pt x="215" y="169887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21"/>
                </a:lnTo>
                <a:lnTo>
                  <a:pt x="520" y="468363"/>
                </a:lnTo>
                <a:lnTo>
                  <a:pt x="12839" y="510730"/>
                </a:lnTo>
                <a:lnTo>
                  <a:pt x="18821" y="521614"/>
                </a:lnTo>
                <a:lnTo>
                  <a:pt x="22161" y="527126"/>
                </a:lnTo>
                <a:lnTo>
                  <a:pt x="26085" y="532523"/>
                </a:lnTo>
                <a:lnTo>
                  <a:pt x="30403" y="537629"/>
                </a:lnTo>
                <a:lnTo>
                  <a:pt x="31394" y="538835"/>
                </a:lnTo>
                <a:lnTo>
                  <a:pt x="33477" y="541159"/>
                </a:lnTo>
                <a:lnTo>
                  <a:pt x="33705" y="541388"/>
                </a:lnTo>
                <a:lnTo>
                  <a:pt x="35305" y="543140"/>
                </a:lnTo>
                <a:lnTo>
                  <a:pt x="36931" y="544855"/>
                </a:lnTo>
                <a:lnTo>
                  <a:pt x="38633" y="546519"/>
                </a:lnTo>
                <a:lnTo>
                  <a:pt x="40509" y="548297"/>
                </a:lnTo>
                <a:lnTo>
                  <a:pt x="43878" y="551357"/>
                </a:lnTo>
                <a:lnTo>
                  <a:pt x="78673" y="573189"/>
                </a:lnTo>
                <a:lnTo>
                  <a:pt x="93967" y="578523"/>
                </a:lnTo>
                <a:lnTo>
                  <a:pt x="93967" y="169887"/>
                </a:lnTo>
                <a:lnTo>
                  <a:pt x="95520" y="154647"/>
                </a:lnTo>
                <a:lnTo>
                  <a:pt x="116344" y="116217"/>
                </a:lnTo>
                <a:lnTo>
                  <a:pt x="154779" y="95382"/>
                </a:lnTo>
                <a:lnTo>
                  <a:pt x="170027" y="93827"/>
                </a:lnTo>
                <a:lnTo>
                  <a:pt x="564203" y="93827"/>
                </a:lnTo>
                <a:lnTo>
                  <a:pt x="578040" y="91351"/>
                </a:lnTo>
                <a:lnTo>
                  <a:pt x="552021" y="44320"/>
                </a:lnTo>
                <a:lnTo>
                  <a:pt x="522465" y="19050"/>
                </a:lnTo>
                <a:lnTo>
                  <a:pt x="480072" y="243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42697" y="550329"/>
                </a:moveTo>
                <a:lnTo>
                  <a:pt x="43868" y="551357"/>
                </a:lnTo>
                <a:lnTo>
                  <a:pt x="42697" y="550329"/>
                </a:lnTo>
                <a:close/>
              </a:path>
              <a:path w="578485" h="579120">
                <a:moveTo>
                  <a:pt x="564203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3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3" name="bk object 23"/>
          <p:cNvSpPr/>
          <p:nvPr/>
        </p:nvSpPr>
        <p:spPr>
          <a:xfrm>
            <a:off x="1380890" y="6238353"/>
            <a:ext cx="180807" cy="273261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5"/>
                </a:lnTo>
                <a:lnTo>
                  <a:pt x="24120" y="5282"/>
                </a:lnTo>
                <a:lnTo>
                  <a:pt x="0" y="8762"/>
                </a:lnTo>
                <a:lnTo>
                  <a:pt x="0" y="425564"/>
                </a:lnTo>
                <a:lnTo>
                  <a:pt x="76466" y="425564"/>
                </a:lnTo>
                <a:lnTo>
                  <a:pt x="76466" y="251942"/>
                </a:lnTo>
                <a:lnTo>
                  <a:pt x="239927" y="251942"/>
                </a:lnTo>
                <a:lnTo>
                  <a:pt x="227232" y="238016"/>
                </a:lnTo>
                <a:lnTo>
                  <a:pt x="206832" y="226250"/>
                </a:lnTo>
                <a:lnTo>
                  <a:pt x="206832" y="224370"/>
                </a:lnTo>
                <a:lnTo>
                  <a:pt x="235437" y="209408"/>
                </a:lnTo>
                <a:lnTo>
                  <a:pt x="250200" y="195541"/>
                </a:lnTo>
                <a:lnTo>
                  <a:pt x="76466" y="195541"/>
                </a:lnTo>
                <a:lnTo>
                  <a:pt x="76466" y="62039"/>
                </a:lnTo>
                <a:lnTo>
                  <a:pt x="83645" y="60659"/>
                </a:lnTo>
                <a:lnTo>
                  <a:pt x="93940" y="59455"/>
                </a:lnTo>
                <a:lnTo>
                  <a:pt x="107404" y="58603"/>
                </a:lnTo>
                <a:lnTo>
                  <a:pt x="124091" y="58280"/>
                </a:lnTo>
                <a:lnTo>
                  <a:pt x="267042" y="58280"/>
                </a:lnTo>
                <a:lnTo>
                  <a:pt x="262403" y="50231"/>
                </a:lnTo>
                <a:lnTo>
                  <a:pt x="246938" y="33845"/>
                </a:lnTo>
                <a:lnTo>
                  <a:pt x="223220" y="18505"/>
                </a:lnTo>
                <a:lnTo>
                  <a:pt x="193982" y="7988"/>
                </a:lnTo>
                <a:lnTo>
                  <a:pt x="158634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27" y="251942"/>
                </a:moveTo>
                <a:lnTo>
                  <a:pt x="115328" y="251942"/>
                </a:lnTo>
                <a:lnTo>
                  <a:pt x="144010" y="256273"/>
                </a:lnTo>
                <a:lnTo>
                  <a:pt x="165233" y="268714"/>
                </a:lnTo>
                <a:lnTo>
                  <a:pt x="180465" y="291263"/>
                </a:lnTo>
                <a:lnTo>
                  <a:pt x="191173" y="325920"/>
                </a:lnTo>
                <a:lnTo>
                  <a:pt x="199716" y="361929"/>
                </a:lnTo>
                <a:lnTo>
                  <a:pt x="207379" y="390777"/>
                </a:lnTo>
                <a:lnTo>
                  <a:pt x="213988" y="412107"/>
                </a:lnTo>
                <a:lnTo>
                  <a:pt x="219367" y="425564"/>
                </a:lnTo>
                <a:lnTo>
                  <a:pt x="298970" y="425564"/>
                </a:lnTo>
                <a:lnTo>
                  <a:pt x="291924" y="407683"/>
                </a:lnTo>
                <a:lnTo>
                  <a:pt x="284003" y="380284"/>
                </a:lnTo>
                <a:lnTo>
                  <a:pt x="275264" y="346066"/>
                </a:lnTo>
                <a:lnTo>
                  <a:pt x="265760" y="307733"/>
                </a:lnTo>
                <a:lnTo>
                  <a:pt x="256283" y="279401"/>
                </a:lnTo>
                <a:lnTo>
                  <a:pt x="243578" y="255947"/>
                </a:lnTo>
                <a:lnTo>
                  <a:pt x="239927" y="251942"/>
                </a:lnTo>
                <a:close/>
              </a:path>
              <a:path w="299085" h="426084">
                <a:moveTo>
                  <a:pt x="267042" y="58280"/>
                </a:moveTo>
                <a:lnTo>
                  <a:pt x="124091" y="58280"/>
                </a:lnTo>
                <a:lnTo>
                  <a:pt x="158177" y="62334"/>
                </a:lnTo>
                <a:lnTo>
                  <a:pt x="184269" y="74733"/>
                </a:lnTo>
                <a:lnTo>
                  <a:pt x="200956" y="95827"/>
                </a:lnTo>
                <a:lnTo>
                  <a:pt x="206832" y="125971"/>
                </a:lnTo>
                <a:lnTo>
                  <a:pt x="200927" y="154554"/>
                </a:lnTo>
                <a:lnTo>
                  <a:pt x="184035" y="176501"/>
                </a:lnTo>
                <a:lnTo>
                  <a:pt x="157390" y="190575"/>
                </a:lnTo>
                <a:lnTo>
                  <a:pt x="122224" y="195541"/>
                </a:lnTo>
                <a:lnTo>
                  <a:pt x="250200" y="195541"/>
                </a:lnTo>
                <a:lnTo>
                  <a:pt x="259872" y="186456"/>
                </a:lnTo>
                <a:lnTo>
                  <a:pt x="276903" y="155981"/>
                </a:lnTo>
                <a:lnTo>
                  <a:pt x="283298" y="118452"/>
                </a:lnTo>
                <a:lnTo>
                  <a:pt x="280878" y="92886"/>
                </a:lnTo>
                <a:lnTo>
                  <a:pt x="273815" y="70029"/>
                </a:lnTo>
                <a:lnTo>
                  <a:pt x="267042" y="5828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4" name="bk object 24"/>
          <p:cNvSpPr/>
          <p:nvPr/>
        </p:nvSpPr>
        <p:spPr>
          <a:xfrm>
            <a:off x="1598357" y="6235935"/>
            <a:ext cx="166220" cy="279369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51"/>
                </a:moveTo>
                <a:lnTo>
                  <a:pt x="0" y="409270"/>
                </a:lnTo>
                <a:lnTo>
                  <a:pt x="49048" y="427612"/>
                </a:lnTo>
                <a:lnTo>
                  <a:pt x="114071" y="435609"/>
                </a:lnTo>
                <a:lnTo>
                  <a:pt x="172635" y="428941"/>
                </a:lnTo>
                <a:lnTo>
                  <a:pt x="217662" y="410539"/>
                </a:lnTo>
                <a:lnTo>
                  <a:pt x="249451" y="382811"/>
                </a:lnTo>
                <a:lnTo>
                  <a:pt x="255171" y="372300"/>
                </a:lnTo>
                <a:lnTo>
                  <a:pt x="119087" y="372300"/>
                </a:lnTo>
                <a:lnTo>
                  <a:pt x="89998" y="370116"/>
                </a:lnTo>
                <a:lnTo>
                  <a:pt x="62607" y="364231"/>
                </a:lnTo>
                <a:lnTo>
                  <a:pt x="37917" y="355643"/>
                </a:lnTo>
                <a:lnTo>
                  <a:pt x="16929" y="345351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2"/>
                </a:lnTo>
                <a:lnTo>
                  <a:pt x="33060" y="49004"/>
                </a:lnTo>
                <a:lnTo>
                  <a:pt x="13637" y="82468"/>
                </a:lnTo>
                <a:lnTo>
                  <a:pt x="6908" y="121589"/>
                </a:lnTo>
                <a:lnTo>
                  <a:pt x="14948" y="162907"/>
                </a:lnTo>
                <a:lnTo>
                  <a:pt x="37853" y="196411"/>
                </a:lnTo>
                <a:lnTo>
                  <a:pt x="73801" y="223220"/>
                </a:lnTo>
                <a:lnTo>
                  <a:pt x="120967" y="244449"/>
                </a:lnTo>
                <a:lnTo>
                  <a:pt x="155462" y="259113"/>
                </a:lnTo>
                <a:lnTo>
                  <a:pt x="178789" y="274839"/>
                </a:lnTo>
                <a:lnTo>
                  <a:pt x="192006" y="292914"/>
                </a:lnTo>
                <a:lnTo>
                  <a:pt x="196176" y="314629"/>
                </a:lnTo>
                <a:lnTo>
                  <a:pt x="191095" y="338187"/>
                </a:lnTo>
                <a:lnTo>
                  <a:pt x="176201" y="356395"/>
                </a:lnTo>
                <a:lnTo>
                  <a:pt x="152023" y="368138"/>
                </a:lnTo>
                <a:lnTo>
                  <a:pt x="119087" y="372300"/>
                </a:lnTo>
                <a:lnTo>
                  <a:pt x="255171" y="372300"/>
                </a:lnTo>
                <a:lnTo>
                  <a:pt x="268305" y="348164"/>
                </a:lnTo>
                <a:lnTo>
                  <a:pt x="274523" y="309003"/>
                </a:lnTo>
                <a:lnTo>
                  <a:pt x="267797" y="267647"/>
                </a:lnTo>
                <a:lnTo>
                  <a:pt x="247499" y="233868"/>
                </a:lnTo>
                <a:lnTo>
                  <a:pt x="213449" y="206317"/>
                </a:lnTo>
                <a:lnTo>
                  <a:pt x="165468" y="183641"/>
                </a:lnTo>
                <a:lnTo>
                  <a:pt x="129041" y="168103"/>
                </a:lnTo>
                <a:lnTo>
                  <a:pt x="103893" y="152857"/>
                </a:lnTo>
                <a:lnTo>
                  <a:pt x="89321" y="135610"/>
                </a:lnTo>
                <a:lnTo>
                  <a:pt x="84620" y="114071"/>
                </a:lnTo>
                <a:lnTo>
                  <a:pt x="88713" y="95826"/>
                </a:lnTo>
                <a:lnTo>
                  <a:pt x="101385" y="79522"/>
                </a:lnTo>
                <a:lnTo>
                  <a:pt x="123223" y="67803"/>
                </a:lnTo>
                <a:lnTo>
                  <a:pt x="154812" y="63309"/>
                </a:lnTo>
                <a:lnTo>
                  <a:pt x="244885" y="63309"/>
                </a:lnTo>
                <a:lnTo>
                  <a:pt x="257606" y="21310"/>
                </a:lnTo>
                <a:lnTo>
                  <a:pt x="238923" y="13223"/>
                </a:lnTo>
                <a:lnTo>
                  <a:pt x="215772" y="6426"/>
                </a:lnTo>
                <a:lnTo>
                  <a:pt x="188155" y="1743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309"/>
                </a:moveTo>
                <a:lnTo>
                  <a:pt x="154812" y="63309"/>
                </a:lnTo>
                <a:lnTo>
                  <a:pt x="182484" y="65298"/>
                </a:lnTo>
                <a:lnTo>
                  <a:pt x="205979" y="70283"/>
                </a:lnTo>
                <a:lnTo>
                  <a:pt x="224891" y="76795"/>
                </a:lnTo>
                <a:lnTo>
                  <a:pt x="238810" y="83362"/>
                </a:lnTo>
                <a:lnTo>
                  <a:pt x="244885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5" name="bk object 25"/>
          <p:cNvSpPr/>
          <p:nvPr/>
        </p:nvSpPr>
        <p:spPr>
          <a:xfrm>
            <a:off x="1819625" y="6238353"/>
            <a:ext cx="176585" cy="276112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5"/>
                </a:lnTo>
                <a:lnTo>
                  <a:pt x="21762" y="5282"/>
                </a:lnTo>
                <a:lnTo>
                  <a:pt x="0" y="8762"/>
                </a:lnTo>
                <a:lnTo>
                  <a:pt x="0" y="424319"/>
                </a:lnTo>
                <a:lnTo>
                  <a:pt x="16998" y="426254"/>
                </a:lnTo>
                <a:lnTo>
                  <a:pt x="38634" y="428070"/>
                </a:lnTo>
                <a:lnTo>
                  <a:pt x="64617" y="429418"/>
                </a:lnTo>
                <a:lnTo>
                  <a:pt x="94653" y="429945"/>
                </a:lnTo>
                <a:lnTo>
                  <a:pt x="147427" y="427478"/>
                </a:lnTo>
                <a:lnTo>
                  <a:pt x="190623" y="420077"/>
                </a:lnTo>
                <a:lnTo>
                  <a:pt x="251332" y="390474"/>
                </a:lnTo>
                <a:lnTo>
                  <a:pt x="269299" y="371665"/>
                </a:lnTo>
                <a:lnTo>
                  <a:pt x="117208" y="371665"/>
                </a:lnTo>
                <a:lnTo>
                  <a:pt x="104854" y="371546"/>
                </a:lnTo>
                <a:lnTo>
                  <a:pt x="94024" y="371192"/>
                </a:lnTo>
                <a:lnTo>
                  <a:pt x="84604" y="370604"/>
                </a:lnTo>
                <a:lnTo>
                  <a:pt x="76479" y="369785"/>
                </a:lnTo>
                <a:lnTo>
                  <a:pt x="76479" y="231889"/>
                </a:lnTo>
                <a:lnTo>
                  <a:pt x="264277" y="231889"/>
                </a:lnTo>
                <a:lnTo>
                  <a:pt x="238930" y="211594"/>
                </a:lnTo>
                <a:lnTo>
                  <a:pt x="206844" y="198678"/>
                </a:lnTo>
                <a:lnTo>
                  <a:pt x="206844" y="197434"/>
                </a:lnTo>
                <a:lnTo>
                  <a:pt x="237111" y="181455"/>
                </a:lnTo>
                <a:lnTo>
                  <a:pt x="243195" y="175488"/>
                </a:lnTo>
                <a:lnTo>
                  <a:pt x="76479" y="175488"/>
                </a:lnTo>
                <a:lnTo>
                  <a:pt x="76479" y="60159"/>
                </a:lnTo>
                <a:lnTo>
                  <a:pt x="83595" y="58878"/>
                </a:lnTo>
                <a:lnTo>
                  <a:pt x="93006" y="57892"/>
                </a:lnTo>
                <a:lnTo>
                  <a:pt x="105120" y="57259"/>
                </a:lnTo>
                <a:lnTo>
                  <a:pt x="120345" y="57035"/>
                </a:lnTo>
                <a:lnTo>
                  <a:pt x="263536" y="57035"/>
                </a:lnTo>
                <a:lnTo>
                  <a:pt x="251127" y="40870"/>
                </a:lnTo>
                <a:lnTo>
                  <a:pt x="233171" y="26949"/>
                </a:lnTo>
                <a:lnTo>
                  <a:pt x="210123" y="14273"/>
                </a:lnTo>
                <a:lnTo>
                  <a:pt x="183259" y="5949"/>
                </a:lnTo>
                <a:lnTo>
                  <a:pt x="151106" y="1389"/>
                </a:lnTo>
                <a:lnTo>
                  <a:pt x="112191" y="0"/>
                </a:lnTo>
                <a:close/>
              </a:path>
              <a:path w="292100" h="430529">
                <a:moveTo>
                  <a:pt x="264277" y="231889"/>
                </a:moveTo>
                <a:lnTo>
                  <a:pt x="114706" y="231889"/>
                </a:lnTo>
                <a:lnTo>
                  <a:pt x="152166" y="235786"/>
                </a:lnTo>
                <a:lnTo>
                  <a:pt x="182633" y="248027"/>
                </a:lnTo>
                <a:lnTo>
                  <a:pt x="203112" y="269436"/>
                </a:lnTo>
                <a:lnTo>
                  <a:pt x="210604" y="300837"/>
                </a:lnTo>
                <a:lnTo>
                  <a:pt x="202974" y="333850"/>
                </a:lnTo>
                <a:lnTo>
                  <a:pt x="182475" y="355758"/>
                </a:lnTo>
                <a:lnTo>
                  <a:pt x="152691" y="367913"/>
                </a:lnTo>
                <a:lnTo>
                  <a:pt x="117208" y="371665"/>
                </a:lnTo>
                <a:lnTo>
                  <a:pt x="269299" y="371665"/>
                </a:lnTo>
                <a:lnTo>
                  <a:pt x="280871" y="353488"/>
                </a:lnTo>
                <a:lnTo>
                  <a:pt x="289146" y="329998"/>
                </a:lnTo>
                <a:lnTo>
                  <a:pt x="292074" y="303339"/>
                </a:lnTo>
                <a:lnTo>
                  <a:pt x="285013" y="263985"/>
                </a:lnTo>
                <a:lnTo>
                  <a:pt x="266142" y="233383"/>
                </a:lnTo>
                <a:lnTo>
                  <a:pt x="264277" y="231889"/>
                </a:lnTo>
                <a:close/>
              </a:path>
              <a:path w="292100" h="430529">
                <a:moveTo>
                  <a:pt x="263536" y="57035"/>
                </a:moveTo>
                <a:lnTo>
                  <a:pt x="120345" y="57035"/>
                </a:lnTo>
                <a:lnTo>
                  <a:pt x="153313" y="60492"/>
                </a:lnTo>
                <a:lnTo>
                  <a:pt x="178171" y="71058"/>
                </a:lnTo>
                <a:lnTo>
                  <a:pt x="193861" y="89027"/>
                </a:lnTo>
                <a:lnTo>
                  <a:pt x="199326" y="114693"/>
                </a:lnTo>
                <a:lnTo>
                  <a:pt x="193792" y="139259"/>
                </a:lnTo>
                <a:lnTo>
                  <a:pt x="177622" y="158483"/>
                </a:lnTo>
                <a:lnTo>
                  <a:pt x="151459" y="171011"/>
                </a:lnTo>
                <a:lnTo>
                  <a:pt x="115950" y="175488"/>
                </a:lnTo>
                <a:lnTo>
                  <a:pt x="243195" y="175488"/>
                </a:lnTo>
                <a:lnTo>
                  <a:pt x="259095" y="159894"/>
                </a:lnTo>
                <a:lnTo>
                  <a:pt x="272503" y="134220"/>
                </a:lnTo>
                <a:lnTo>
                  <a:pt x="277037" y="105905"/>
                </a:lnTo>
                <a:lnTo>
                  <a:pt x="273884" y="80704"/>
                </a:lnTo>
                <a:lnTo>
                  <a:pt x="264950" y="58878"/>
                </a:lnTo>
                <a:lnTo>
                  <a:pt x="263536" y="57035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6" name="bk object 26"/>
          <p:cNvSpPr/>
          <p:nvPr/>
        </p:nvSpPr>
        <p:spPr>
          <a:xfrm>
            <a:off x="2074429" y="6240357"/>
            <a:ext cx="0" cy="271224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 sz="865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13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8326">
              <a:lnSpc>
                <a:spcPts val="2552"/>
              </a:lnSpc>
            </a:pPr>
            <a:fld id="{81D60167-4931-47E6-BA6A-407CBD079E47}" type="slidenum">
              <a:rPr lang="ru-RU" spc="-55" smtClean="0"/>
              <a:pPr marL="18326">
                <a:lnSpc>
                  <a:spcPts val="2552"/>
                </a:lnSpc>
              </a:pPr>
              <a:t>‹#›</a:t>
            </a:fld>
            <a:endParaRPr lang="ru-RU" spc="-55" dirty="0"/>
          </a:p>
        </p:txBody>
      </p:sp>
    </p:spTree>
    <p:extLst>
      <p:ext uri="{BB962C8B-B14F-4D97-AF65-F5344CB8AC3E}">
        <p14:creationId xmlns:p14="http://schemas.microsoft.com/office/powerpoint/2010/main" val="333586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71509" y="5016604"/>
            <a:ext cx="735735" cy="790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7" name="bk object 17"/>
          <p:cNvSpPr/>
          <p:nvPr/>
        </p:nvSpPr>
        <p:spPr>
          <a:xfrm>
            <a:off x="231" y="5807439"/>
            <a:ext cx="9140545" cy="1049877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7597" y="2443842"/>
            <a:ext cx="7488805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781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3031">
              <a:lnSpc>
                <a:spcPts val="3207"/>
              </a:lnSpc>
            </a:pPr>
            <a:fld id="{81D60167-4931-47E6-BA6A-407CBD079E47}" type="slidenum">
              <a:rPr lang="ru-RU" spc="-69" smtClean="0"/>
              <a:pPr marL="23031">
                <a:lnSpc>
                  <a:spcPts val="3207"/>
                </a:lnSpc>
              </a:pPr>
              <a:t>‹#›</a:t>
            </a:fld>
            <a:endParaRPr lang="ru-RU" spc="-69" dirty="0"/>
          </a:p>
        </p:txBody>
      </p:sp>
    </p:spTree>
    <p:extLst>
      <p:ext uri="{BB962C8B-B14F-4D97-AF65-F5344CB8AC3E}">
        <p14:creationId xmlns:p14="http://schemas.microsoft.com/office/powerpoint/2010/main" val="311737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409343"/>
          </a:xfrm>
        </p:spPr>
        <p:txBody>
          <a:bodyPr lIns="0" tIns="0" rIns="0" bIns="0"/>
          <a:lstStyle>
            <a:lvl1pPr>
              <a:defRPr sz="266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5852" y="2937206"/>
            <a:ext cx="6712295" cy="251159"/>
          </a:xfrm>
        </p:spPr>
        <p:txBody>
          <a:bodyPr lIns="0" tIns="0" rIns="0" bIns="0"/>
          <a:lstStyle>
            <a:lvl1pPr>
              <a:defRPr sz="1632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781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3031">
              <a:lnSpc>
                <a:spcPts val="3207"/>
              </a:lnSpc>
            </a:pPr>
            <a:fld id="{81D60167-4931-47E6-BA6A-407CBD079E47}" type="slidenum">
              <a:rPr lang="ru-RU" spc="-69" smtClean="0"/>
              <a:pPr marL="23031">
                <a:lnSpc>
                  <a:spcPts val="3207"/>
                </a:lnSpc>
              </a:pPr>
              <a:t>‹#›</a:t>
            </a:fld>
            <a:endParaRPr lang="ru-RU" spc="-69" dirty="0"/>
          </a:p>
        </p:txBody>
      </p:sp>
    </p:spTree>
    <p:extLst>
      <p:ext uri="{BB962C8B-B14F-4D97-AF65-F5344CB8AC3E}">
        <p14:creationId xmlns:p14="http://schemas.microsoft.com/office/powerpoint/2010/main" val="374802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409343"/>
          </a:xfrm>
        </p:spPr>
        <p:txBody>
          <a:bodyPr lIns="0" tIns="0" rIns="0" bIns="0"/>
          <a:lstStyle>
            <a:lvl1pPr>
              <a:defRPr sz="266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781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3031">
              <a:lnSpc>
                <a:spcPts val="3207"/>
              </a:lnSpc>
            </a:pPr>
            <a:fld id="{81D60167-4931-47E6-BA6A-407CBD079E47}" type="slidenum">
              <a:rPr lang="ru-RU" spc="-69" smtClean="0"/>
              <a:pPr marL="23031">
                <a:lnSpc>
                  <a:spcPts val="3207"/>
                </a:lnSpc>
              </a:pPr>
              <a:t>‹#›</a:t>
            </a:fld>
            <a:endParaRPr lang="ru-RU" spc="-69" dirty="0"/>
          </a:p>
        </p:txBody>
      </p:sp>
    </p:spTree>
    <p:extLst>
      <p:ext uri="{BB962C8B-B14F-4D97-AF65-F5344CB8AC3E}">
        <p14:creationId xmlns:p14="http://schemas.microsoft.com/office/powerpoint/2010/main" val="192061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409343"/>
          </a:xfrm>
        </p:spPr>
        <p:txBody>
          <a:bodyPr lIns="0" tIns="0" rIns="0" bIns="0"/>
          <a:lstStyle>
            <a:lvl1pPr>
              <a:defRPr sz="266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781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3031">
              <a:lnSpc>
                <a:spcPts val="3207"/>
              </a:lnSpc>
            </a:pPr>
            <a:fld id="{81D60167-4931-47E6-BA6A-407CBD079E47}" type="slidenum">
              <a:rPr lang="ru-RU" spc="-69" smtClean="0"/>
              <a:pPr marL="23031">
                <a:lnSpc>
                  <a:spcPts val="3207"/>
                </a:lnSpc>
              </a:pPr>
              <a:t>‹#›</a:t>
            </a:fld>
            <a:endParaRPr lang="ru-RU" spc="-69" dirty="0"/>
          </a:p>
        </p:txBody>
      </p:sp>
    </p:spTree>
    <p:extLst>
      <p:ext uri="{BB962C8B-B14F-4D97-AF65-F5344CB8AC3E}">
        <p14:creationId xmlns:p14="http://schemas.microsoft.com/office/powerpoint/2010/main" val="344967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5852" y="2937206"/>
            <a:ext cx="6712295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37122" y="6057798"/>
            <a:ext cx="440309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13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8326">
              <a:lnSpc>
                <a:spcPts val="2552"/>
              </a:lnSpc>
            </a:pPr>
            <a:fld id="{81D60167-4931-47E6-BA6A-407CBD079E47}" type="slidenum">
              <a:rPr lang="ru-RU" spc="-55" smtClean="0"/>
              <a:pPr marL="18326">
                <a:lnSpc>
                  <a:spcPts val="2552"/>
                </a:lnSpc>
              </a:pPr>
              <a:t>‹#›</a:t>
            </a:fld>
            <a:endParaRPr lang="ru-RU" spc="-55" dirty="0"/>
          </a:p>
        </p:txBody>
      </p:sp>
    </p:spTree>
    <p:extLst>
      <p:ext uri="{BB962C8B-B14F-4D97-AF65-F5344CB8AC3E}">
        <p14:creationId xmlns:p14="http://schemas.microsoft.com/office/powerpoint/2010/main" val="29532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19902">
        <a:defRPr>
          <a:latin typeface="+mn-lt"/>
          <a:ea typeface="+mn-ea"/>
          <a:cs typeface="+mn-cs"/>
        </a:defRPr>
      </a:lvl2pPr>
      <a:lvl3pPr marL="439804">
        <a:defRPr>
          <a:latin typeface="+mn-lt"/>
          <a:ea typeface="+mn-ea"/>
          <a:cs typeface="+mn-cs"/>
        </a:defRPr>
      </a:lvl3pPr>
      <a:lvl4pPr marL="659705">
        <a:defRPr>
          <a:latin typeface="+mn-lt"/>
          <a:ea typeface="+mn-ea"/>
          <a:cs typeface="+mn-cs"/>
        </a:defRPr>
      </a:lvl4pPr>
      <a:lvl5pPr marL="879607">
        <a:defRPr>
          <a:latin typeface="+mn-lt"/>
          <a:ea typeface="+mn-ea"/>
          <a:cs typeface="+mn-cs"/>
        </a:defRPr>
      </a:lvl5pPr>
      <a:lvl6pPr marL="1099509">
        <a:defRPr>
          <a:latin typeface="+mn-lt"/>
          <a:ea typeface="+mn-ea"/>
          <a:cs typeface="+mn-cs"/>
        </a:defRPr>
      </a:lvl6pPr>
      <a:lvl7pPr marL="1319411">
        <a:defRPr>
          <a:latin typeface="+mn-lt"/>
          <a:ea typeface="+mn-ea"/>
          <a:cs typeface="+mn-cs"/>
        </a:defRPr>
      </a:lvl7pPr>
      <a:lvl8pPr marL="1539313">
        <a:defRPr>
          <a:latin typeface="+mn-lt"/>
          <a:ea typeface="+mn-ea"/>
          <a:cs typeface="+mn-cs"/>
        </a:defRPr>
      </a:lvl8pPr>
      <a:lvl9pPr marL="175921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19902">
        <a:defRPr>
          <a:latin typeface="+mn-lt"/>
          <a:ea typeface="+mn-ea"/>
          <a:cs typeface="+mn-cs"/>
        </a:defRPr>
      </a:lvl2pPr>
      <a:lvl3pPr marL="439804">
        <a:defRPr>
          <a:latin typeface="+mn-lt"/>
          <a:ea typeface="+mn-ea"/>
          <a:cs typeface="+mn-cs"/>
        </a:defRPr>
      </a:lvl3pPr>
      <a:lvl4pPr marL="659705">
        <a:defRPr>
          <a:latin typeface="+mn-lt"/>
          <a:ea typeface="+mn-ea"/>
          <a:cs typeface="+mn-cs"/>
        </a:defRPr>
      </a:lvl4pPr>
      <a:lvl5pPr marL="879607">
        <a:defRPr>
          <a:latin typeface="+mn-lt"/>
          <a:ea typeface="+mn-ea"/>
          <a:cs typeface="+mn-cs"/>
        </a:defRPr>
      </a:lvl5pPr>
      <a:lvl6pPr marL="1099509">
        <a:defRPr>
          <a:latin typeface="+mn-lt"/>
          <a:ea typeface="+mn-ea"/>
          <a:cs typeface="+mn-cs"/>
        </a:defRPr>
      </a:lvl6pPr>
      <a:lvl7pPr marL="1319411">
        <a:defRPr>
          <a:latin typeface="+mn-lt"/>
          <a:ea typeface="+mn-ea"/>
          <a:cs typeface="+mn-cs"/>
        </a:defRPr>
      </a:lvl7pPr>
      <a:lvl8pPr marL="1539313">
        <a:defRPr>
          <a:latin typeface="+mn-lt"/>
          <a:ea typeface="+mn-ea"/>
          <a:cs typeface="+mn-cs"/>
        </a:defRPr>
      </a:lvl8pPr>
      <a:lvl9pPr marL="1759214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" y="121718"/>
            <a:ext cx="9143539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5852" y="2937206"/>
            <a:ext cx="6712295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37122" y="6057798"/>
            <a:ext cx="440309" cy="8207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81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3031">
              <a:lnSpc>
                <a:spcPts val="3207"/>
              </a:lnSpc>
            </a:pPr>
            <a:fld id="{81D60167-4931-47E6-BA6A-407CBD079E47}" type="slidenum">
              <a:rPr lang="ru-RU" spc="-69" smtClean="0"/>
              <a:pPr marL="23031">
                <a:lnSpc>
                  <a:spcPts val="3207"/>
                </a:lnSpc>
              </a:pPr>
              <a:t>‹#›</a:t>
            </a:fld>
            <a:endParaRPr lang="ru-RU" spc="-69" dirty="0"/>
          </a:p>
        </p:txBody>
      </p:sp>
    </p:spTree>
    <p:extLst>
      <p:ext uri="{BB962C8B-B14F-4D97-AF65-F5344CB8AC3E}">
        <p14:creationId xmlns:p14="http://schemas.microsoft.com/office/powerpoint/2010/main" val="230947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6377">
        <a:defRPr>
          <a:latin typeface="+mn-lt"/>
          <a:ea typeface="+mn-ea"/>
          <a:cs typeface="+mn-cs"/>
        </a:defRPr>
      </a:lvl2pPr>
      <a:lvl3pPr marL="552755">
        <a:defRPr>
          <a:latin typeface="+mn-lt"/>
          <a:ea typeface="+mn-ea"/>
          <a:cs typeface="+mn-cs"/>
        </a:defRPr>
      </a:lvl3pPr>
      <a:lvl4pPr marL="829132">
        <a:defRPr>
          <a:latin typeface="+mn-lt"/>
          <a:ea typeface="+mn-ea"/>
          <a:cs typeface="+mn-cs"/>
        </a:defRPr>
      </a:lvl4pPr>
      <a:lvl5pPr marL="1105510">
        <a:defRPr>
          <a:latin typeface="+mn-lt"/>
          <a:ea typeface="+mn-ea"/>
          <a:cs typeface="+mn-cs"/>
        </a:defRPr>
      </a:lvl5pPr>
      <a:lvl6pPr marL="1381887">
        <a:defRPr>
          <a:latin typeface="+mn-lt"/>
          <a:ea typeface="+mn-ea"/>
          <a:cs typeface="+mn-cs"/>
        </a:defRPr>
      </a:lvl6pPr>
      <a:lvl7pPr marL="1658264">
        <a:defRPr>
          <a:latin typeface="+mn-lt"/>
          <a:ea typeface="+mn-ea"/>
          <a:cs typeface="+mn-cs"/>
        </a:defRPr>
      </a:lvl7pPr>
      <a:lvl8pPr marL="1934642">
        <a:defRPr>
          <a:latin typeface="+mn-lt"/>
          <a:ea typeface="+mn-ea"/>
          <a:cs typeface="+mn-cs"/>
        </a:defRPr>
      </a:lvl8pPr>
      <a:lvl9pPr marL="22110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6377">
        <a:defRPr>
          <a:latin typeface="+mn-lt"/>
          <a:ea typeface="+mn-ea"/>
          <a:cs typeface="+mn-cs"/>
        </a:defRPr>
      </a:lvl2pPr>
      <a:lvl3pPr marL="552755">
        <a:defRPr>
          <a:latin typeface="+mn-lt"/>
          <a:ea typeface="+mn-ea"/>
          <a:cs typeface="+mn-cs"/>
        </a:defRPr>
      </a:lvl3pPr>
      <a:lvl4pPr marL="829132">
        <a:defRPr>
          <a:latin typeface="+mn-lt"/>
          <a:ea typeface="+mn-ea"/>
          <a:cs typeface="+mn-cs"/>
        </a:defRPr>
      </a:lvl4pPr>
      <a:lvl5pPr marL="1105510">
        <a:defRPr>
          <a:latin typeface="+mn-lt"/>
          <a:ea typeface="+mn-ea"/>
          <a:cs typeface="+mn-cs"/>
        </a:defRPr>
      </a:lvl5pPr>
      <a:lvl6pPr marL="1381887">
        <a:defRPr>
          <a:latin typeface="+mn-lt"/>
          <a:ea typeface="+mn-ea"/>
          <a:cs typeface="+mn-cs"/>
        </a:defRPr>
      </a:lvl6pPr>
      <a:lvl7pPr marL="1658264">
        <a:defRPr>
          <a:latin typeface="+mn-lt"/>
          <a:ea typeface="+mn-ea"/>
          <a:cs typeface="+mn-cs"/>
        </a:defRPr>
      </a:lvl7pPr>
      <a:lvl8pPr marL="1934642">
        <a:defRPr>
          <a:latin typeface="+mn-lt"/>
          <a:ea typeface="+mn-ea"/>
          <a:cs typeface="+mn-cs"/>
        </a:defRPr>
      </a:lvl8pPr>
      <a:lvl9pPr marL="22110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6743" y="6253684"/>
            <a:ext cx="1902851" cy="235590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 defTabSz="439804">
              <a:spcBef>
                <a:spcPts val="48"/>
              </a:spcBef>
            </a:pPr>
            <a:r>
              <a:rPr sz="1491" b="1" spc="130" dirty="0">
                <a:solidFill>
                  <a:srgbClr val="334E93"/>
                </a:solidFill>
                <a:latin typeface="Arial"/>
                <a:cs typeface="Arial"/>
              </a:rPr>
              <a:t>IV </a:t>
            </a:r>
            <a:r>
              <a:rPr sz="1491" b="1" spc="166" dirty="0">
                <a:solidFill>
                  <a:srgbClr val="334E93"/>
                </a:solidFill>
                <a:latin typeface="Arial"/>
                <a:cs typeface="Arial"/>
              </a:rPr>
              <a:t>КВАРТАЛ</a:t>
            </a:r>
            <a:r>
              <a:rPr sz="1491" b="1" spc="241" dirty="0">
                <a:solidFill>
                  <a:srgbClr val="334E93"/>
                </a:solidFill>
                <a:latin typeface="Arial"/>
                <a:cs typeface="Arial"/>
              </a:rPr>
              <a:t> </a:t>
            </a:r>
            <a:r>
              <a:rPr sz="1491" b="1" spc="94" dirty="0">
                <a:solidFill>
                  <a:srgbClr val="334E93"/>
                </a:solidFill>
                <a:latin typeface="Arial"/>
                <a:cs typeface="Arial"/>
              </a:rPr>
              <a:t>2018</a:t>
            </a:r>
            <a:endParaRPr sz="149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7726" y="5823284"/>
            <a:ext cx="2983832" cy="1034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474259" y="6170669"/>
            <a:ext cx="308158" cy="212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420537" y="6154934"/>
            <a:ext cx="288940" cy="289856"/>
          </a:xfrm>
          <a:custGeom>
            <a:avLst/>
            <a:gdLst/>
            <a:ahLst/>
            <a:cxnLst/>
            <a:rect l="l" t="t" r="r" b="b"/>
            <a:pathLst>
              <a:path w="600710" h="602615">
                <a:moveTo>
                  <a:pt x="358648" y="505142"/>
                </a:moveTo>
                <a:lnTo>
                  <a:pt x="0" y="505142"/>
                </a:lnTo>
                <a:lnTo>
                  <a:pt x="749" y="507771"/>
                </a:lnTo>
                <a:lnTo>
                  <a:pt x="1295" y="509549"/>
                </a:lnTo>
                <a:lnTo>
                  <a:pt x="1841" y="511238"/>
                </a:lnTo>
                <a:lnTo>
                  <a:pt x="2425" y="512914"/>
                </a:lnTo>
                <a:lnTo>
                  <a:pt x="27739" y="556605"/>
                </a:lnTo>
                <a:lnTo>
                  <a:pt x="45974" y="573976"/>
                </a:lnTo>
                <a:lnTo>
                  <a:pt x="47231" y="574979"/>
                </a:lnTo>
                <a:lnTo>
                  <a:pt x="83007" y="594639"/>
                </a:lnTo>
                <a:lnTo>
                  <a:pt x="125171" y="602551"/>
                </a:lnTo>
                <a:lnTo>
                  <a:pt x="152958" y="602564"/>
                </a:lnTo>
                <a:lnTo>
                  <a:pt x="423837" y="602488"/>
                </a:lnTo>
                <a:lnTo>
                  <a:pt x="492272" y="588619"/>
                </a:lnTo>
                <a:lnTo>
                  <a:pt x="548259" y="550824"/>
                </a:lnTo>
                <a:lnTo>
                  <a:pt x="580365" y="505282"/>
                </a:lnTo>
                <a:lnTo>
                  <a:pt x="358787" y="505282"/>
                </a:lnTo>
                <a:lnTo>
                  <a:pt x="358648" y="505142"/>
                </a:lnTo>
                <a:close/>
              </a:path>
              <a:path w="600710" h="602615">
                <a:moveTo>
                  <a:pt x="502716" y="2552"/>
                </a:moveTo>
                <a:lnTo>
                  <a:pt x="502729" y="414020"/>
                </a:lnTo>
                <a:lnTo>
                  <a:pt x="502716" y="426402"/>
                </a:lnTo>
                <a:lnTo>
                  <a:pt x="501103" y="442209"/>
                </a:lnTo>
                <a:lnTo>
                  <a:pt x="479501" y="482066"/>
                </a:lnTo>
                <a:lnTo>
                  <a:pt x="439651" y="503669"/>
                </a:lnTo>
                <a:lnTo>
                  <a:pt x="423837" y="505282"/>
                </a:lnTo>
                <a:lnTo>
                  <a:pt x="580365" y="505282"/>
                </a:lnTo>
                <a:lnTo>
                  <a:pt x="586044" y="494838"/>
                </a:lnTo>
                <a:lnTo>
                  <a:pt x="596332" y="461815"/>
                </a:lnTo>
                <a:lnTo>
                  <a:pt x="599922" y="426402"/>
                </a:lnTo>
                <a:lnTo>
                  <a:pt x="599922" y="156514"/>
                </a:lnTo>
                <a:lnTo>
                  <a:pt x="600151" y="156311"/>
                </a:lnTo>
                <a:lnTo>
                  <a:pt x="600151" y="123659"/>
                </a:lnTo>
                <a:lnTo>
                  <a:pt x="599605" y="116789"/>
                </a:lnTo>
                <a:lnTo>
                  <a:pt x="586905" y="73025"/>
                </a:lnTo>
                <a:lnTo>
                  <a:pt x="580631" y="61569"/>
                </a:lnTo>
                <a:lnTo>
                  <a:pt x="577138" y="55803"/>
                </a:lnTo>
                <a:lnTo>
                  <a:pt x="543297" y="21794"/>
                </a:lnTo>
                <a:lnTo>
                  <a:pt x="505244" y="3276"/>
                </a:lnTo>
                <a:lnTo>
                  <a:pt x="502716" y="2552"/>
                </a:lnTo>
                <a:close/>
              </a:path>
              <a:path w="600710" h="602615">
                <a:moveTo>
                  <a:pt x="557868" y="33632"/>
                </a:moveTo>
                <a:lnTo>
                  <a:pt x="558241" y="33985"/>
                </a:lnTo>
                <a:lnTo>
                  <a:pt x="557868" y="33632"/>
                </a:lnTo>
                <a:close/>
              </a:path>
              <a:path w="600710" h="602615">
                <a:moveTo>
                  <a:pt x="501942" y="0"/>
                </a:moveTo>
                <a:lnTo>
                  <a:pt x="486765" y="2705"/>
                </a:lnTo>
                <a:lnTo>
                  <a:pt x="502716" y="2705"/>
                </a:lnTo>
                <a:lnTo>
                  <a:pt x="50194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420537" y="6201297"/>
            <a:ext cx="241904" cy="155160"/>
          </a:xfrm>
          <a:custGeom>
            <a:avLst/>
            <a:gdLst/>
            <a:ahLst/>
            <a:cxnLst/>
            <a:rect l="l" t="t" r="r" b="b"/>
            <a:pathLst>
              <a:path w="502919" h="322579">
                <a:moveTo>
                  <a:pt x="0" y="188429"/>
                </a:moveTo>
                <a:lnTo>
                  <a:pt x="0" y="218109"/>
                </a:lnTo>
                <a:lnTo>
                  <a:pt x="86360" y="265785"/>
                </a:lnTo>
                <a:lnTo>
                  <a:pt x="85648" y="269024"/>
                </a:lnTo>
                <a:lnTo>
                  <a:pt x="85267" y="272402"/>
                </a:lnTo>
                <a:lnTo>
                  <a:pt x="85267" y="275856"/>
                </a:lnTo>
                <a:lnTo>
                  <a:pt x="88898" y="293830"/>
                </a:lnTo>
                <a:lnTo>
                  <a:pt x="98799" y="308508"/>
                </a:lnTo>
                <a:lnTo>
                  <a:pt x="113482" y="318404"/>
                </a:lnTo>
                <a:lnTo>
                  <a:pt x="131457" y="322033"/>
                </a:lnTo>
                <a:lnTo>
                  <a:pt x="149438" y="318404"/>
                </a:lnTo>
                <a:lnTo>
                  <a:pt x="164120" y="308508"/>
                </a:lnTo>
                <a:lnTo>
                  <a:pt x="171853" y="297040"/>
                </a:lnTo>
                <a:lnTo>
                  <a:pt x="131457" y="297040"/>
                </a:lnTo>
                <a:lnTo>
                  <a:pt x="123211" y="295375"/>
                </a:lnTo>
                <a:lnTo>
                  <a:pt x="116473" y="290834"/>
                </a:lnTo>
                <a:lnTo>
                  <a:pt x="111928" y="284101"/>
                </a:lnTo>
                <a:lnTo>
                  <a:pt x="110261" y="275856"/>
                </a:lnTo>
                <a:lnTo>
                  <a:pt x="111928" y="267602"/>
                </a:lnTo>
                <a:lnTo>
                  <a:pt x="116473" y="260861"/>
                </a:lnTo>
                <a:lnTo>
                  <a:pt x="123211" y="256314"/>
                </a:lnTo>
                <a:lnTo>
                  <a:pt x="131457" y="254647"/>
                </a:lnTo>
                <a:lnTo>
                  <a:pt x="172265" y="254647"/>
                </a:lnTo>
                <a:lnTo>
                  <a:pt x="169996" y="250387"/>
                </a:lnTo>
                <a:lnTo>
                  <a:pt x="164528" y="243598"/>
                </a:lnTo>
                <a:lnTo>
                  <a:pt x="164835" y="243052"/>
                </a:lnTo>
                <a:lnTo>
                  <a:pt x="98920" y="243052"/>
                </a:lnTo>
                <a:lnTo>
                  <a:pt x="0" y="188429"/>
                </a:lnTo>
                <a:close/>
              </a:path>
              <a:path w="502919" h="322579">
                <a:moveTo>
                  <a:pt x="172265" y="254647"/>
                </a:moveTo>
                <a:lnTo>
                  <a:pt x="131457" y="254647"/>
                </a:lnTo>
                <a:lnTo>
                  <a:pt x="139709" y="256314"/>
                </a:lnTo>
                <a:lnTo>
                  <a:pt x="146446" y="260861"/>
                </a:lnTo>
                <a:lnTo>
                  <a:pt x="150988" y="267602"/>
                </a:lnTo>
                <a:lnTo>
                  <a:pt x="152654" y="275856"/>
                </a:lnTo>
                <a:lnTo>
                  <a:pt x="150988" y="284101"/>
                </a:lnTo>
                <a:lnTo>
                  <a:pt x="146446" y="290834"/>
                </a:lnTo>
                <a:lnTo>
                  <a:pt x="139709" y="295375"/>
                </a:lnTo>
                <a:lnTo>
                  <a:pt x="131457" y="297040"/>
                </a:lnTo>
                <a:lnTo>
                  <a:pt x="171853" y="297040"/>
                </a:lnTo>
                <a:lnTo>
                  <a:pt x="174018" y="293830"/>
                </a:lnTo>
                <a:lnTo>
                  <a:pt x="177647" y="275856"/>
                </a:lnTo>
                <a:lnTo>
                  <a:pt x="176737" y="266689"/>
                </a:lnTo>
                <a:lnTo>
                  <a:pt x="174126" y="258141"/>
                </a:lnTo>
                <a:lnTo>
                  <a:pt x="172265" y="254647"/>
                </a:lnTo>
                <a:close/>
              </a:path>
              <a:path w="502919" h="322579">
                <a:moveTo>
                  <a:pt x="135051" y="229666"/>
                </a:moveTo>
                <a:lnTo>
                  <a:pt x="131457" y="229666"/>
                </a:lnTo>
                <a:lnTo>
                  <a:pt x="122201" y="230593"/>
                </a:lnTo>
                <a:lnTo>
                  <a:pt x="113569" y="233254"/>
                </a:lnTo>
                <a:lnTo>
                  <a:pt x="105747" y="237467"/>
                </a:lnTo>
                <a:lnTo>
                  <a:pt x="98920" y="243052"/>
                </a:lnTo>
                <a:lnTo>
                  <a:pt x="164835" y="243052"/>
                </a:lnTo>
                <a:lnTo>
                  <a:pt x="170598" y="232816"/>
                </a:lnTo>
                <a:lnTo>
                  <a:pt x="148272" y="232816"/>
                </a:lnTo>
                <a:lnTo>
                  <a:pt x="145199" y="231736"/>
                </a:lnTo>
                <a:lnTo>
                  <a:pt x="171206" y="231736"/>
                </a:lnTo>
                <a:lnTo>
                  <a:pt x="145135" y="231711"/>
                </a:lnTo>
                <a:lnTo>
                  <a:pt x="141897" y="230847"/>
                </a:lnTo>
                <a:lnTo>
                  <a:pt x="171714" y="230835"/>
                </a:lnTo>
                <a:lnTo>
                  <a:pt x="141897" y="230835"/>
                </a:lnTo>
                <a:lnTo>
                  <a:pt x="138531" y="230060"/>
                </a:lnTo>
                <a:lnTo>
                  <a:pt x="135051" y="229666"/>
                </a:lnTo>
                <a:close/>
              </a:path>
              <a:path w="502919" h="322579">
                <a:moveTo>
                  <a:pt x="311969" y="88798"/>
                </a:moveTo>
                <a:lnTo>
                  <a:pt x="278612" y="88798"/>
                </a:lnTo>
                <a:lnTo>
                  <a:pt x="339229" y="163614"/>
                </a:lnTo>
                <a:lnTo>
                  <a:pt x="335769" y="169491"/>
                </a:lnTo>
                <a:lnTo>
                  <a:pt x="333195" y="175885"/>
                </a:lnTo>
                <a:lnTo>
                  <a:pt x="331591" y="182712"/>
                </a:lnTo>
                <a:lnTo>
                  <a:pt x="331038" y="189890"/>
                </a:lnTo>
                <a:lnTo>
                  <a:pt x="334665" y="207866"/>
                </a:lnTo>
                <a:lnTo>
                  <a:pt x="344558" y="222548"/>
                </a:lnTo>
                <a:lnTo>
                  <a:pt x="359236" y="232449"/>
                </a:lnTo>
                <a:lnTo>
                  <a:pt x="377215" y="236080"/>
                </a:lnTo>
                <a:lnTo>
                  <a:pt x="395196" y="232449"/>
                </a:lnTo>
                <a:lnTo>
                  <a:pt x="409878" y="222548"/>
                </a:lnTo>
                <a:lnTo>
                  <a:pt x="417604" y="211086"/>
                </a:lnTo>
                <a:lnTo>
                  <a:pt x="377215" y="211086"/>
                </a:lnTo>
                <a:lnTo>
                  <a:pt x="368970" y="209421"/>
                </a:lnTo>
                <a:lnTo>
                  <a:pt x="362237" y="204879"/>
                </a:lnTo>
                <a:lnTo>
                  <a:pt x="357696" y="198142"/>
                </a:lnTo>
                <a:lnTo>
                  <a:pt x="356031" y="189890"/>
                </a:lnTo>
                <a:lnTo>
                  <a:pt x="357696" y="181649"/>
                </a:lnTo>
                <a:lnTo>
                  <a:pt x="362237" y="174910"/>
                </a:lnTo>
                <a:lnTo>
                  <a:pt x="368970" y="170362"/>
                </a:lnTo>
                <a:lnTo>
                  <a:pt x="377215" y="168694"/>
                </a:lnTo>
                <a:lnTo>
                  <a:pt x="423743" y="168694"/>
                </a:lnTo>
                <a:lnTo>
                  <a:pt x="444436" y="151828"/>
                </a:lnTo>
                <a:lnTo>
                  <a:pt x="403390" y="151828"/>
                </a:lnTo>
                <a:lnTo>
                  <a:pt x="397532" y="148393"/>
                </a:lnTo>
                <a:lnTo>
                  <a:pt x="394757" y="147281"/>
                </a:lnTo>
                <a:lnTo>
                  <a:pt x="359371" y="147281"/>
                </a:lnTo>
                <a:lnTo>
                  <a:pt x="311969" y="88798"/>
                </a:lnTo>
                <a:close/>
              </a:path>
              <a:path w="502919" h="322579">
                <a:moveTo>
                  <a:pt x="171206" y="231736"/>
                </a:moveTo>
                <a:lnTo>
                  <a:pt x="145199" y="231736"/>
                </a:lnTo>
                <a:lnTo>
                  <a:pt x="148272" y="232816"/>
                </a:lnTo>
                <a:lnTo>
                  <a:pt x="170598" y="232816"/>
                </a:lnTo>
                <a:lnTo>
                  <a:pt x="171206" y="231736"/>
                </a:lnTo>
                <a:close/>
              </a:path>
              <a:path w="502919" h="322579">
                <a:moveTo>
                  <a:pt x="171707" y="230847"/>
                </a:moveTo>
                <a:lnTo>
                  <a:pt x="141897" y="230847"/>
                </a:lnTo>
                <a:lnTo>
                  <a:pt x="145135" y="231711"/>
                </a:lnTo>
                <a:lnTo>
                  <a:pt x="171220" y="231711"/>
                </a:lnTo>
                <a:lnTo>
                  <a:pt x="171707" y="230847"/>
                </a:lnTo>
                <a:close/>
              </a:path>
              <a:path w="502919" h="322579">
                <a:moveTo>
                  <a:pt x="260769" y="0"/>
                </a:moveTo>
                <a:lnTo>
                  <a:pt x="242780" y="3629"/>
                </a:lnTo>
                <a:lnTo>
                  <a:pt x="228095" y="13527"/>
                </a:lnTo>
                <a:lnTo>
                  <a:pt x="218195" y="28208"/>
                </a:lnTo>
                <a:lnTo>
                  <a:pt x="214566" y="46189"/>
                </a:lnTo>
                <a:lnTo>
                  <a:pt x="215475" y="55351"/>
                </a:lnTo>
                <a:lnTo>
                  <a:pt x="218084" y="63898"/>
                </a:lnTo>
                <a:lnTo>
                  <a:pt x="222217" y="71652"/>
                </a:lnTo>
                <a:lnTo>
                  <a:pt x="227698" y="78435"/>
                </a:lnTo>
                <a:lnTo>
                  <a:pt x="141897" y="230835"/>
                </a:lnTo>
                <a:lnTo>
                  <a:pt x="171714" y="230835"/>
                </a:lnTo>
                <a:lnTo>
                  <a:pt x="250329" y="91198"/>
                </a:lnTo>
                <a:lnTo>
                  <a:pt x="272635" y="91198"/>
                </a:lnTo>
                <a:lnTo>
                  <a:pt x="273113" y="91097"/>
                </a:lnTo>
                <a:lnTo>
                  <a:pt x="278612" y="88798"/>
                </a:lnTo>
                <a:lnTo>
                  <a:pt x="311969" y="88798"/>
                </a:lnTo>
                <a:lnTo>
                  <a:pt x="298742" y="72478"/>
                </a:lnTo>
                <a:lnTo>
                  <a:pt x="301733" y="67386"/>
                </a:lnTo>
                <a:lnTo>
                  <a:pt x="260769" y="67386"/>
                </a:lnTo>
                <a:lnTo>
                  <a:pt x="252509" y="65719"/>
                </a:lnTo>
                <a:lnTo>
                  <a:pt x="245768" y="61174"/>
                </a:lnTo>
                <a:lnTo>
                  <a:pt x="241225" y="54436"/>
                </a:lnTo>
                <a:lnTo>
                  <a:pt x="239560" y="46189"/>
                </a:lnTo>
                <a:lnTo>
                  <a:pt x="241225" y="37943"/>
                </a:lnTo>
                <a:lnTo>
                  <a:pt x="245768" y="31205"/>
                </a:lnTo>
                <a:lnTo>
                  <a:pt x="252509" y="26660"/>
                </a:lnTo>
                <a:lnTo>
                  <a:pt x="260769" y="24993"/>
                </a:lnTo>
                <a:lnTo>
                  <a:pt x="301149" y="24993"/>
                </a:lnTo>
                <a:lnTo>
                  <a:pt x="293420" y="13527"/>
                </a:lnTo>
                <a:lnTo>
                  <a:pt x="278742" y="3629"/>
                </a:lnTo>
                <a:lnTo>
                  <a:pt x="260769" y="0"/>
                </a:lnTo>
                <a:close/>
              </a:path>
              <a:path w="502919" h="322579">
                <a:moveTo>
                  <a:pt x="423743" y="168694"/>
                </a:moveTo>
                <a:lnTo>
                  <a:pt x="377215" y="168694"/>
                </a:lnTo>
                <a:lnTo>
                  <a:pt x="385467" y="170362"/>
                </a:lnTo>
                <a:lnTo>
                  <a:pt x="392204" y="174910"/>
                </a:lnTo>
                <a:lnTo>
                  <a:pt x="396746" y="181649"/>
                </a:lnTo>
                <a:lnTo>
                  <a:pt x="398411" y="189890"/>
                </a:lnTo>
                <a:lnTo>
                  <a:pt x="396746" y="198142"/>
                </a:lnTo>
                <a:lnTo>
                  <a:pt x="392204" y="204879"/>
                </a:lnTo>
                <a:lnTo>
                  <a:pt x="385467" y="209421"/>
                </a:lnTo>
                <a:lnTo>
                  <a:pt x="377215" y="211086"/>
                </a:lnTo>
                <a:lnTo>
                  <a:pt x="417604" y="211086"/>
                </a:lnTo>
                <a:lnTo>
                  <a:pt x="419776" y="207866"/>
                </a:lnTo>
                <a:lnTo>
                  <a:pt x="423405" y="189890"/>
                </a:lnTo>
                <a:lnTo>
                  <a:pt x="423405" y="183515"/>
                </a:lnTo>
                <a:lnTo>
                  <a:pt x="422109" y="177444"/>
                </a:lnTo>
                <a:lnTo>
                  <a:pt x="419785" y="171919"/>
                </a:lnTo>
                <a:lnTo>
                  <a:pt x="423743" y="168694"/>
                </a:lnTo>
                <a:close/>
              </a:path>
              <a:path w="502919" h="322579">
                <a:moveTo>
                  <a:pt x="502729" y="70866"/>
                </a:moveTo>
                <a:lnTo>
                  <a:pt x="403390" y="151828"/>
                </a:lnTo>
                <a:lnTo>
                  <a:pt x="444436" y="151828"/>
                </a:lnTo>
                <a:lnTo>
                  <a:pt x="502729" y="104317"/>
                </a:lnTo>
                <a:lnTo>
                  <a:pt x="502729" y="70866"/>
                </a:lnTo>
                <a:close/>
              </a:path>
              <a:path w="502919" h="322579">
                <a:moveTo>
                  <a:pt x="377215" y="143700"/>
                </a:moveTo>
                <a:lnTo>
                  <a:pt x="370890" y="143700"/>
                </a:lnTo>
                <a:lnTo>
                  <a:pt x="364871" y="144983"/>
                </a:lnTo>
                <a:lnTo>
                  <a:pt x="359371" y="147281"/>
                </a:lnTo>
                <a:lnTo>
                  <a:pt x="394757" y="147281"/>
                </a:lnTo>
                <a:lnTo>
                  <a:pt x="391160" y="145840"/>
                </a:lnTo>
                <a:lnTo>
                  <a:pt x="384359" y="144248"/>
                </a:lnTo>
                <a:lnTo>
                  <a:pt x="377215" y="143700"/>
                </a:lnTo>
                <a:close/>
              </a:path>
              <a:path w="502919" h="322579">
                <a:moveTo>
                  <a:pt x="272635" y="91198"/>
                </a:moveTo>
                <a:lnTo>
                  <a:pt x="250329" y="91198"/>
                </a:lnTo>
                <a:lnTo>
                  <a:pt x="253682" y="91973"/>
                </a:lnTo>
                <a:lnTo>
                  <a:pt x="257187" y="92379"/>
                </a:lnTo>
                <a:lnTo>
                  <a:pt x="267081" y="92379"/>
                </a:lnTo>
                <a:lnTo>
                  <a:pt x="272635" y="91198"/>
                </a:lnTo>
                <a:close/>
              </a:path>
              <a:path w="502919" h="322579">
                <a:moveTo>
                  <a:pt x="301149" y="24993"/>
                </a:moveTo>
                <a:lnTo>
                  <a:pt x="260769" y="24993"/>
                </a:lnTo>
                <a:lnTo>
                  <a:pt x="269008" y="26660"/>
                </a:lnTo>
                <a:lnTo>
                  <a:pt x="275742" y="31205"/>
                </a:lnTo>
                <a:lnTo>
                  <a:pt x="280285" y="37943"/>
                </a:lnTo>
                <a:lnTo>
                  <a:pt x="281952" y="46189"/>
                </a:lnTo>
                <a:lnTo>
                  <a:pt x="280285" y="54436"/>
                </a:lnTo>
                <a:lnTo>
                  <a:pt x="275742" y="61174"/>
                </a:lnTo>
                <a:lnTo>
                  <a:pt x="269008" y="65719"/>
                </a:lnTo>
                <a:lnTo>
                  <a:pt x="260769" y="67386"/>
                </a:lnTo>
                <a:lnTo>
                  <a:pt x="301733" y="67386"/>
                </a:lnTo>
                <a:lnTo>
                  <a:pt x="302204" y="66583"/>
                </a:lnTo>
                <a:lnTo>
                  <a:pt x="304782" y="60177"/>
                </a:lnTo>
                <a:lnTo>
                  <a:pt x="306391" y="53349"/>
                </a:lnTo>
                <a:lnTo>
                  <a:pt x="306946" y="46189"/>
                </a:lnTo>
                <a:lnTo>
                  <a:pt x="303317" y="28208"/>
                </a:lnTo>
                <a:lnTo>
                  <a:pt x="301149" y="249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373672" y="6109367"/>
            <a:ext cx="288329" cy="288635"/>
          </a:xfrm>
          <a:custGeom>
            <a:avLst/>
            <a:gdLst/>
            <a:ahLst/>
            <a:cxnLst/>
            <a:rect l="l" t="t" r="r" b="b"/>
            <a:pathLst>
              <a:path w="599439" h="600075">
                <a:moveTo>
                  <a:pt x="97434" y="568439"/>
                </a:moveTo>
                <a:lnTo>
                  <a:pt x="41909" y="568439"/>
                </a:lnTo>
                <a:lnTo>
                  <a:pt x="45504" y="571715"/>
                </a:lnTo>
                <a:lnTo>
                  <a:pt x="81575" y="594342"/>
                </a:lnTo>
                <a:lnTo>
                  <a:pt x="97434" y="599871"/>
                </a:lnTo>
                <a:lnTo>
                  <a:pt x="97434" y="568439"/>
                </a:lnTo>
                <a:close/>
              </a:path>
              <a:path w="599439" h="600075">
                <a:moveTo>
                  <a:pt x="43078" y="569556"/>
                </a:moveTo>
                <a:lnTo>
                  <a:pt x="45498" y="571715"/>
                </a:lnTo>
                <a:lnTo>
                  <a:pt x="43078" y="569556"/>
                </a:lnTo>
                <a:close/>
              </a:path>
              <a:path w="599439" h="600075">
                <a:moveTo>
                  <a:pt x="473519" y="0"/>
                </a:moveTo>
                <a:lnTo>
                  <a:pt x="330593" y="0"/>
                </a:lnTo>
                <a:lnTo>
                  <a:pt x="176314" y="76"/>
                </a:lnTo>
                <a:lnTo>
                  <a:pt x="107878" y="13960"/>
                </a:lnTo>
                <a:lnTo>
                  <a:pt x="51892" y="51752"/>
                </a:lnTo>
                <a:lnTo>
                  <a:pt x="14095" y="107732"/>
                </a:lnTo>
                <a:lnTo>
                  <a:pt x="215" y="176161"/>
                </a:lnTo>
                <a:lnTo>
                  <a:pt x="215" y="438137"/>
                </a:lnTo>
                <a:lnTo>
                  <a:pt x="0" y="438353"/>
                </a:lnTo>
                <a:lnTo>
                  <a:pt x="0" y="478764"/>
                </a:lnTo>
                <a:lnTo>
                  <a:pt x="546" y="485647"/>
                </a:lnTo>
                <a:lnTo>
                  <a:pt x="13322" y="529577"/>
                </a:lnTo>
                <a:lnTo>
                  <a:pt x="34937" y="561365"/>
                </a:lnTo>
                <a:lnTo>
                  <a:pt x="43078" y="569556"/>
                </a:lnTo>
                <a:lnTo>
                  <a:pt x="41909" y="568439"/>
                </a:lnTo>
                <a:lnTo>
                  <a:pt x="97434" y="568439"/>
                </a:lnTo>
                <a:lnTo>
                  <a:pt x="97434" y="176161"/>
                </a:lnTo>
                <a:lnTo>
                  <a:pt x="99047" y="160354"/>
                </a:lnTo>
                <a:lnTo>
                  <a:pt x="120637" y="120497"/>
                </a:lnTo>
                <a:lnTo>
                  <a:pt x="160499" y="98896"/>
                </a:lnTo>
                <a:lnTo>
                  <a:pt x="176314" y="97281"/>
                </a:lnTo>
                <a:lnTo>
                  <a:pt x="585055" y="97281"/>
                </a:lnTo>
                <a:lnTo>
                  <a:pt x="599376" y="94729"/>
                </a:lnTo>
                <a:lnTo>
                  <a:pt x="582661" y="59393"/>
                </a:lnTo>
                <a:lnTo>
                  <a:pt x="552919" y="27597"/>
                </a:lnTo>
                <a:lnTo>
                  <a:pt x="517136" y="7926"/>
                </a:lnTo>
                <a:lnTo>
                  <a:pt x="479018" y="190"/>
                </a:lnTo>
                <a:lnTo>
                  <a:pt x="474980" y="25"/>
                </a:lnTo>
                <a:lnTo>
                  <a:pt x="473519" y="0"/>
                </a:lnTo>
                <a:close/>
              </a:path>
              <a:path w="599439" h="600075">
                <a:moveTo>
                  <a:pt x="131229" y="142519"/>
                </a:moveTo>
                <a:lnTo>
                  <a:pt x="131216" y="142709"/>
                </a:lnTo>
                <a:lnTo>
                  <a:pt x="131229" y="142519"/>
                </a:lnTo>
                <a:close/>
              </a:path>
              <a:path w="599439" h="600075">
                <a:moveTo>
                  <a:pt x="585055" y="97281"/>
                </a:moveTo>
                <a:lnTo>
                  <a:pt x="241363" y="97281"/>
                </a:lnTo>
                <a:lnTo>
                  <a:pt x="241503" y="97434"/>
                </a:lnTo>
                <a:lnTo>
                  <a:pt x="584200" y="97434"/>
                </a:lnTo>
                <a:lnTo>
                  <a:pt x="585055" y="9728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801059" y="6170009"/>
            <a:ext cx="149357" cy="212276"/>
          </a:xfrm>
          <a:custGeom>
            <a:avLst/>
            <a:gdLst/>
            <a:ahLst/>
            <a:cxnLst/>
            <a:rect l="l" t="t" r="r" b="b"/>
            <a:pathLst>
              <a:path w="310514" h="441325">
                <a:moveTo>
                  <a:pt x="120878" y="0"/>
                </a:moveTo>
                <a:lnTo>
                  <a:pt x="86725" y="692"/>
                </a:lnTo>
                <a:lnTo>
                  <a:pt x="54343" y="2605"/>
                </a:lnTo>
                <a:lnTo>
                  <a:pt x="25009" y="5491"/>
                </a:lnTo>
                <a:lnTo>
                  <a:pt x="0" y="9105"/>
                </a:lnTo>
                <a:lnTo>
                  <a:pt x="0" y="441286"/>
                </a:lnTo>
                <a:lnTo>
                  <a:pt x="79286" y="441286"/>
                </a:lnTo>
                <a:lnTo>
                  <a:pt x="79286" y="261264"/>
                </a:lnTo>
                <a:lnTo>
                  <a:pt x="248786" y="261264"/>
                </a:lnTo>
                <a:lnTo>
                  <a:pt x="235614" y="246814"/>
                </a:lnTo>
                <a:lnTo>
                  <a:pt x="214464" y="234619"/>
                </a:lnTo>
                <a:lnTo>
                  <a:pt x="214464" y="232663"/>
                </a:lnTo>
                <a:lnTo>
                  <a:pt x="244121" y="217147"/>
                </a:lnTo>
                <a:lnTo>
                  <a:pt x="259428" y="202768"/>
                </a:lnTo>
                <a:lnTo>
                  <a:pt x="79286" y="202768"/>
                </a:lnTo>
                <a:lnTo>
                  <a:pt x="79286" y="64350"/>
                </a:lnTo>
                <a:lnTo>
                  <a:pt x="86728" y="62916"/>
                </a:lnTo>
                <a:lnTo>
                  <a:pt x="97399" y="61668"/>
                </a:lnTo>
                <a:lnTo>
                  <a:pt x="111361" y="60786"/>
                </a:lnTo>
                <a:lnTo>
                  <a:pt x="128676" y="60451"/>
                </a:lnTo>
                <a:lnTo>
                  <a:pt x="276902" y="60451"/>
                </a:lnTo>
                <a:lnTo>
                  <a:pt x="272089" y="52098"/>
                </a:lnTo>
                <a:lnTo>
                  <a:pt x="256057" y="35102"/>
                </a:lnTo>
                <a:lnTo>
                  <a:pt x="231462" y="19197"/>
                </a:lnTo>
                <a:lnTo>
                  <a:pt x="201141" y="8288"/>
                </a:lnTo>
                <a:lnTo>
                  <a:pt x="164483" y="2011"/>
                </a:lnTo>
                <a:lnTo>
                  <a:pt x="120878" y="0"/>
                </a:lnTo>
                <a:close/>
              </a:path>
              <a:path w="310514" h="441325">
                <a:moveTo>
                  <a:pt x="248786" y="261264"/>
                </a:moveTo>
                <a:lnTo>
                  <a:pt x="119583" y="261264"/>
                </a:lnTo>
                <a:lnTo>
                  <a:pt x="149324" y="265750"/>
                </a:lnTo>
                <a:lnTo>
                  <a:pt x="171327" y="278645"/>
                </a:lnTo>
                <a:lnTo>
                  <a:pt x="187118" y="302021"/>
                </a:lnTo>
                <a:lnTo>
                  <a:pt x="198221" y="337946"/>
                </a:lnTo>
                <a:lnTo>
                  <a:pt x="207084" y="375298"/>
                </a:lnTo>
                <a:lnTo>
                  <a:pt x="215034" y="405214"/>
                </a:lnTo>
                <a:lnTo>
                  <a:pt x="221887" y="427331"/>
                </a:lnTo>
                <a:lnTo>
                  <a:pt x="227456" y="441286"/>
                </a:lnTo>
                <a:lnTo>
                  <a:pt x="309994" y="441286"/>
                </a:lnTo>
                <a:lnTo>
                  <a:pt x="302696" y="422741"/>
                </a:lnTo>
                <a:lnTo>
                  <a:pt x="294482" y="394328"/>
                </a:lnTo>
                <a:lnTo>
                  <a:pt x="285414" y="358848"/>
                </a:lnTo>
                <a:lnTo>
                  <a:pt x="275551" y="319100"/>
                </a:lnTo>
                <a:lnTo>
                  <a:pt x="265732" y="289724"/>
                </a:lnTo>
                <a:lnTo>
                  <a:pt x="252561" y="265406"/>
                </a:lnTo>
                <a:lnTo>
                  <a:pt x="248786" y="261264"/>
                </a:lnTo>
                <a:close/>
              </a:path>
              <a:path w="310514" h="441325">
                <a:moveTo>
                  <a:pt x="276902" y="60451"/>
                </a:moveTo>
                <a:lnTo>
                  <a:pt x="128676" y="60451"/>
                </a:lnTo>
                <a:lnTo>
                  <a:pt x="164015" y="64654"/>
                </a:lnTo>
                <a:lnTo>
                  <a:pt x="191068" y="77506"/>
                </a:lnTo>
                <a:lnTo>
                  <a:pt x="208372" y="99376"/>
                </a:lnTo>
                <a:lnTo>
                  <a:pt x="214464" y="130632"/>
                </a:lnTo>
                <a:lnTo>
                  <a:pt x="208341" y="160275"/>
                </a:lnTo>
                <a:lnTo>
                  <a:pt x="190825" y="183030"/>
                </a:lnTo>
                <a:lnTo>
                  <a:pt x="163195" y="197620"/>
                </a:lnTo>
                <a:lnTo>
                  <a:pt x="126733" y="202768"/>
                </a:lnTo>
                <a:lnTo>
                  <a:pt x="259428" y="202768"/>
                </a:lnTo>
                <a:lnTo>
                  <a:pt x="269457" y="193346"/>
                </a:lnTo>
                <a:lnTo>
                  <a:pt x="287118" y="161746"/>
                </a:lnTo>
                <a:lnTo>
                  <a:pt x="293750" y="122834"/>
                </a:lnTo>
                <a:lnTo>
                  <a:pt x="291242" y="96330"/>
                </a:lnTo>
                <a:lnTo>
                  <a:pt x="283919" y="72629"/>
                </a:lnTo>
                <a:lnTo>
                  <a:pt x="276902" y="604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980477" y="6168133"/>
            <a:ext cx="137140" cy="217469"/>
          </a:xfrm>
          <a:custGeom>
            <a:avLst/>
            <a:gdLst/>
            <a:ahLst/>
            <a:cxnLst/>
            <a:rect l="l" t="t" r="r" b="b"/>
            <a:pathLst>
              <a:path w="285114" h="452120">
                <a:moveTo>
                  <a:pt x="17538" y="358101"/>
                </a:moveTo>
                <a:lnTo>
                  <a:pt x="0" y="424383"/>
                </a:lnTo>
                <a:lnTo>
                  <a:pt x="50850" y="443398"/>
                </a:lnTo>
                <a:lnTo>
                  <a:pt x="118275" y="451688"/>
                </a:lnTo>
                <a:lnTo>
                  <a:pt x="179000" y="444772"/>
                </a:lnTo>
                <a:lnTo>
                  <a:pt x="225688" y="425689"/>
                </a:lnTo>
                <a:lnTo>
                  <a:pt x="258650" y="396936"/>
                </a:lnTo>
                <a:lnTo>
                  <a:pt x="264578" y="386041"/>
                </a:lnTo>
                <a:lnTo>
                  <a:pt x="123469" y="386041"/>
                </a:lnTo>
                <a:lnTo>
                  <a:pt x="93305" y="383776"/>
                </a:lnTo>
                <a:lnTo>
                  <a:pt x="64903" y="377672"/>
                </a:lnTo>
                <a:lnTo>
                  <a:pt x="39301" y="368768"/>
                </a:lnTo>
                <a:lnTo>
                  <a:pt x="17538" y="358101"/>
                </a:lnTo>
                <a:close/>
              </a:path>
              <a:path w="285114" h="452120">
                <a:moveTo>
                  <a:pt x="161810" y="0"/>
                </a:moveTo>
                <a:lnTo>
                  <a:pt x="109296" y="6250"/>
                </a:lnTo>
                <a:lnTo>
                  <a:pt x="66386" y="23793"/>
                </a:lnTo>
                <a:lnTo>
                  <a:pt x="34268" y="50820"/>
                </a:lnTo>
                <a:lnTo>
                  <a:pt x="14127" y="85521"/>
                </a:lnTo>
                <a:lnTo>
                  <a:pt x="7150" y="126085"/>
                </a:lnTo>
                <a:lnTo>
                  <a:pt x="15486" y="168929"/>
                </a:lnTo>
                <a:lnTo>
                  <a:pt x="39236" y="203668"/>
                </a:lnTo>
                <a:lnTo>
                  <a:pt x="76512" y="231461"/>
                </a:lnTo>
                <a:lnTo>
                  <a:pt x="125425" y="253466"/>
                </a:lnTo>
                <a:lnTo>
                  <a:pt x="161190" y="268675"/>
                </a:lnTo>
                <a:lnTo>
                  <a:pt x="185380" y="284981"/>
                </a:lnTo>
                <a:lnTo>
                  <a:pt x="199089" y="303726"/>
                </a:lnTo>
                <a:lnTo>
                  <a:pt x="203415" y="326250"/>
                </a:lnTo>
                <a:lnTo>
                  <a:pt x="198144" y="350674"/>
                </a:lnTo>
                <a:lnTo>
                  <a:pt x="182697" y="369552"/>
                </a:lnTo>
                <a:lnTo>
                  <a:pt x="157622" y="381726"/>
                </a:lnTo>
                <a:lnTo>
                  <a:pt x="123469" y="386041"/>
                </a:lnTo>
                <a:lnTo>
                  <a:pt x="264578" y="386041"/>
                </a:lnTo>
                <a:lnTo>
                  <a:pt x="278198" y="361010"/>
                </a:lnTo>
                <a:lnTo>
                  <a:pt x="284645" y="320408"/>
                </a:lnTo>
                <a:lnTo>
                  <a:pt x="277670" y="277522"/>
                </a:lnTo>
                <a:lnTo>
                  <a:pt x="256622" y="242495"/>
                </a:lnTo>
                <a:lnTo>
                  <a:pt x="221315" y="213928"/>
                </a:lnTo>
                <a:lnTo>
                  <a:pt x="171564" y="190423"/>
                </a:lnTo>
                <a:lnTo>
                  <a:pt x="133792" y="174309"/>
                </a:lnTo>
                <a:lnTo>
                  <a:pt x="107716" y="158499"/>
                </a:lnTo>
                <a:lnTo>
                  <a:pt x="92606" y="140617"/>
                </a:lnTo>
                <a:lnTo>
                  <a:pt x="87731" y="118287"/>
                </a:lnTo>
                <a:lnTo>
                  <a:pt x="91976" y="99368"/>
                </a:lnTo>
                <a:lnTo>
                  <a:pt x="105116" y="82461"/>
                </a:lnTo>
                <a:lnTo>
                  <a:pt x="127759" y="70306"/>
                </a:lnTo>
                <a:lnTo>
                  <a:pt x="160515" y="65646"/>
                </a:lnTo>
                <a:lnTo>
                  <a:pt x="253907" y="65646"/>
                </a:lnTo>
                <a:lnTo>
                  <a:pt x="267093" y="22097"/>
                </a:lnTo>
                <a:lnTo>
                  <a:pt x="247725" y="13715"/>
                </a:lnTo>
                <a:lnTo>
                  <a:pt x="223720" y="6667"/>
                </a:lnTo>
                <a:lnTo>
                  <a:pt x="195081" y="1809"/>
                </a:lnTo>
                <a:lnTo>
                  <a:pt x="161810" y="0"/>
                </a:lnTo>
                <a:close/>
              </a:path>
              <a:path w="285114" h="452120">
                <a:moveTo>
                  <a:pt x="253907" y="65646"/>
                </a:moveTo>
                <a:lnTo>
                  <a:pt x="160515" y="65646"/>
                </a:lnTo>
                <a:lnTo>
                  <a:pt x="189202" y="67707"/>
                </a:lnTo>
                <a:lnTo>
                  <a:pt x="213564" y="72874"/>
                </a:lnTo>
                <a:lnTo>
                  <a:pt x="233176" y="79624"/>
                </a:lnTo>
                <a:lnTo>
                  <a:pt x="247611" y="86436"/>
                </a:lnTo>
                <a:lnTo>
                  <a:pt x="253907" y="656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163021" y="6170009"/>
            <a:ext cx="145692" cy="214720"/>
          </a:xfrm>
          <a:custGeom>
            <a:avLst/>
            <a:gdLst/>
            <a:ahLst/>
            <a:cxnLst/>
            <a:rect l="l" t="t" r="r" b="b"/>
            <a:pathLst>
              <a:path w="302895" h="446404">
                <a:moveTo>
                  <a:pt x="116332" y="0"/>
                </a:moveTo>
                <a:lnTo>
                  <a:pt x="82801" y="692"/>
                </a:lnTo>
                <a:lnTo>
                  <a:pt x="50855" y="2605"/>
                </a:lnTo>
                <a:lnTo>
                  <a:pt x="22564" y="5491"/>
                </a:lnTo>
                <a:lnTo>
                  <a:pt x="0" y="9105"/>
                </a:lnTo>
                <a:lnTo>
                  <a:pt x="0" y="439978"/>
                </a:lnTo>
                <a:lnTo>
                  <a:pt x="17623" y="441991"/>
                </a:lnTo>
                <a:lnTo>
                  <a:pt x="40057" y="443882"/>
                </a:lnTo>
                <a:lnTo>
                  <a:pt x="66999" y="445284"/>
                </a:lnTo>
                <a:lnTo>
                  <a:pt x="98145" y="445833"/>
                </a:lnTo>
                <a:lnTo>
                  <a:pt x="152860" y="443273"/>
                </a:lnTo>
                <a:lnTo>
                  <a:pt x="197650" y="435595"/>
                </a:lnTo>
                <a:lnTo>
                  <a:pt x="260616" y="404888"/>
                </a:lnTo>
                <a:lnTo>
                  <a:pt x="279237" y="385394"/>
                </a:lnTo>
                <a:lnTo>
                  <a:pt x="121526" y="385394"/>
                </a:lnTo>
                <a:lnTo>
                  <a:pt x="108716" y="385270"/>
                </a:lnTo>
                <a:lnTo>
                  <a:pt x="97488" y="384902"/>
                </a:lnTo>
                <a:lnTo>
                  <a:pt x="87722" y="384290"/>
                </a:lnTo>
                <a:lnTo>
                  <a:pt x="79298" y="383438"/>
                </a:lnTo>
                <a:lnTo>
                  <a:pt x="79298" y="240474"/>
                </a:lnTo>
                <a:lnTo>
                  <a:pt x="274052" y="240474"/>
                </a:lnTo>
                <a:lnTo>
                  <a:pt x="247746" y="219413"/>
                </a:lnTo>
                <a:lnTo>
                  <a:pt x="214464" y="206019"/>
                </a:lnTo>
                <a:lnTo>
                  <a:pt x="214464" y="204723"/>
                </a:lnTo>
                <a:lnTo>
                  <a:pt x="245856" y="188159"/>
                </a:lnTo>
                <a:lnTo>
                  <a:pt x="252161" y="181978"/>
                </a:lnTo>
                <a:lnTo>
                  <a:pt x="79298" y="181978"/>
                </a:lnTo>
                <a:lnTo>
                  <a:pt x="79298" y="62395"/>
                </a:lnTo>
                <a:lnTo>
                  <a:pt x="86672" y="61067"/>
                </a:lnTo>
                <a:lnTo>
                  <a:pt x="96427" y="60040"/>
                </a:lnTo>
                <a:lnTo>
                  <a:pt x="108988" y="59378"/>
                </a:lnTo>
                <a:lnTo>
                  <a:pt x="124777" y="59143"/>
                </a:lnTo>
                <a:lnTo>
                  <a:pt x="273251" y="59143"/>
                </a:lnTo>
                <a:lnTo>
                  <a:pt x="260391" y="42391"/>
                </a:lnTo>
                <a:lnTo>
                  <a:pt x="241769" y="27952"/>
                </a:lnTo>
                <a:lnTo>
                  <a:pt x="217873" y="14808"/>
                </a:lnTo>
                <a:lnTo>
                  <a:pt x="190014" y="6175"/>
                </a:lnTo>
                <a:lnTo>
                  <a:pt x="156673" y="1442"/>
                </a:lnTo>
                <a:lnTo>
                  <a:pt x="116332" y="0"/>
                </a:lnTo>
                <a:close/>
              </a:path>
              <a:path w="302895" h="446404">
                <a:moveTo>
                  <a:pt x="274052" y="240474"/>
                </a:moveTo>
                <a:lnTo>
                  <a:pt x="118935" y="240474"/>
                </a:lnTo>
                <a:lnTo>
                  <a:pt x="157772" y="244514"/>
                </a:lnTo>
                <a:lnTo>
                  <a:pt x="189361" y="257205"/>
                </a:lnTo>
                <a:lnTo>
                  <a:pt x="210595" y="279399"/>
                </a:lnTo>
                <a:lnTo>
                  <a:pt x="218363" y="311950"/>
                </a:lnTo>
                <a:lnTo>
                  <a:pt x="210453" y="346180"/>
                </a:lnTo>
                <a:lnTo>
                  <a:pt x="189199" y="368898"/>
                </a:lnTo>
                <a:lnTo>
                  <a:pt x="158318" y="381503"/>
                </a:lnTo>
                <a:lnTo>
                  <a:pt x="121526" y="385394"/>
                </a:lnTo>
                <a:lnTo>
                  <a:pt x="279237" y="385394"/>
                </a:lnTo>
                <a:lnTo>
                  <a:pt x="291237" y="366545"/>
                </a:lnTo>
                <a:lnTo>
                  <a:pt x="299819" y="342193"/>
                </a:lnTo>
                <a:lnTo>
                  <a:pt x="302856" y="314553"/>
                </a:lnTo>
                <a:lnTo>
                  <a:pt x="295535" y="273742"/>
                </a:lnTo>
                <a:lnTo>
                  <a:pt x="275967" y="242008"/>
                </a:lnTo>
                <a:lnTo>
                  <a:pt x="274052" y="240474"/>
                </a:lnTo>
                <a:close/>
              </a:path>
              <a:path w="302895" h="446404">
                <a:moveTo>
                  <a:pt x="273251" y="59143"/>
                </a:moveTo>
                <a:lnTo>
                  <a:pt x="124777" y="59143"/>
                </a:lnTo>
                <a:lnTo>
                  <a:pt x="158955" y="62728"/>
                </a:lnTo>
                <a:lnTo>
                  <a:pt x="184729" y="73685"/>
                </a:lnTo>
                <a:lnTo>
                  <a:pt x="200999" y="92319"/>
                </a:lnTo>
                <a:lnTo>
                  <a:pt x="206667" y="118935"/>
                </a:lnTo>
                <a:lnTo>
                  <a:pt x="200928" y="144414"/>
                </a:lnTo>
                <a:lnTo>
                  <a:pt x="184161" y="164349"/>
                </a:lnTo>
                <a:lnTo>
                  <a:pt x="157037" y="177337"/>
                </a:lnTo>
                <a:lnTo>
                  <a:pt x="120230" y="181978"/>
                </a:lnTo>
                <a:lnTo>
                  <a:pt x="252161" y="181978"/>
                </a:lnTo>
                <a:lnTo>
                  <a:pt x="268655" y="165808"/>
                </a:lnTo>
                <a:lnTo>
                  <a:pt x="282559" y="139194"/>
                </a:lnTo>
                <a:lnTo>
                  <a:pt x="287261" y="109842"/>
                </a:lnTo>
                <a:lnTo>
                  <a:pt x="283991" y="83702"/>
                </a:lnTo>
                <a:lnTo>
                  <a:pt x="274727" y="61067"/>
                </a:lnTo>
                <a:lnTo>
                  <a:pt x="273251" y="59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73234" y="6171579"/>
            <a:ext cx="0" cy="210749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023"/>
                </a:lnTo>
              </a:path>
            </a:pathLst>
          </a:custGeom>
          <a:ln w="79933">
            <a:solidFill>
              <a:srgbClr val="FDFDFD"/>
            </a:solidFill>
          </a:ln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47494" y="3322949"/>
            <a:ext cx="5179541" cy="178679"/>
          </a:xfrm>
          <a:custGeom>
            <a:avLst/>
            <a:gdLst/>
            <a:ahLst/>
            <a:cxnLst/>
            <a:rect l="l" t="t" r="r" b="b"/>
            <a:pathLst>
              <a:path w="10768330" h="371475">
                <a:moveTo>
                  <a:pt x="0" y="371132"/>
                </a:moveTo>
                <a:lnTo>
                  <a:pt x="10767796" y="371132"/>
                </a:lnTo>
                <a:lnTo>
                  <a:pt x="10767796" y="0"/>
                </a:lnTo>
                <a:lnTo>
                  <a:pt x="0" y="0"/>
                </a:lnTo>
                <a:lnTo>
                  <a:pt x="0" y="371132"/>
                </a:lnTo>
                <a:close/>
              </a:path>
            </a:pathLst>
          </a:custGeom>
          <a:solidFill>
            <a:srgbClr val="E16B26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47494" y="4143114"/>
            <a:ext cx="6440675" cy="178679"/>
          </a:xfrm>
          <a:custGeom>
            <a:avLst/>
            <a:gdLst/>
            <a:ahLst/>
            <a:cxnLst/>
            <a:rect l="l" t="t" r="r" b="b"/>
            <a:pathLst>
              <a:path w="13390244" h="371475">
                <a:moveTo>
                  <a:pt x="0" y="371119"/>
                </a:moveTo>
                <a:lnTo>
                  <a:pt x="13390244" y="371119"/>
                </a:lnTo>
                <a:lnTo>
                  <a:pt x="13390244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E16B26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Заголовок 88">
            <a:extLst>
              <a:ext uri="{FF2B5EF4-FFF2-40B4-BE49-F238E27FC236}">
                <a16:creationId xmlns:a16="http://schemas.microsoft.com/office/drawing/2014/main" xmlns="" id="{4CDBB56B-A22D-4CD9-84B9-1A086AD28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494" y="2619662"/>
            <a:ext cx="7488806" cy="677108"/>
          </a:xfrm>
        </p:spPr>
        <p:txBody>
          <a:bodyPr/>
          <a:lstStyle/>
          <a:p>
            <a:r>
              <a:rPr lang="ru-RU" dirty="0">
                <a:solidFill>
                  <a:srgbClr val="104BA0"/>
                </a:solidFill>
                <a:latin typeface="OfficinaSansBoldC" panose="00000500000000000000" pitchFamily="50" charset="0"/>
              </a:rPr>
              <a:t>Индекс малого и среднего</a:t>
            </a:r>
          </a:p>
        </p:txBody>
      </p:sp>
      <p:sp>
        <p:nvSpPr>
          <p:cNvPr id="92" name="Заголовок 88">
            <a:extLst>
              <a:ext uri="{FF2B5EF4-FFF2-40B4-BE49-F238E27FC236}">
                <a16:creationId xmlns:a16="http://schemas.microsoft.com/office/drawing/2014/main" xmlns="" id="{FABA8142-ED01-48AA-B037-7AA168296DC3}"/>
              </a:ext>
            </a:extLst>
          </p:cNvPr>
          <p:cNvSpPr txBox="1">
            <a:spLocks/>
          </p:cNvSpPr>
          <p:nvPr/>
        </p:nvSpPr>
        <p:spPr>
          <a:xfrm>
            <a:off x="947494" y="3466006"/>
            <a:ext cx="7488806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ru-RU" kern="0" dirty="0">
                <a:solidFill>
                  <a:srgbClr val="104BA0"/>
                </a:solidFill>
                <a:latin typeface="OfficinaSansBoldC" panose="00000500000000000000" pitchFamily="50" charset="0"/>
              </a:rPr>
              <a:t>бизнеса</a:t>
            </a:r>
          </a:p>
        </p:txBody>
      </p:sp>
      <p:pic>
        <p:nvPicPr>
          <p:cNvPr id="95" name="Рисунок 94">
            <a:extLst>
              <a:ext uri="{FF2B5EF4-FFF2-40B4-BE49-F238E27FC236}">
                <a16:creationId xmlns:a16="http://schemas.microsoft.com/office/drawing/2014/main" xmlns="" id="{930A1DDB-0B8A-4002-9DA5-0B5A6F013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7" y="-556599"/>
            <a:ext cx="4364803" cy="2728002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A4F1DDB7-CF6C-480D-9FB8-7671A70FC5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035" y="368726"/>
            <a:ext cx="1928145" cy="10091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31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-1" y="5876464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1247" y="6214084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4019" y="6195013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25" y="487299"/>
                </a:lnTo>
                <a:lnTo>
                  <a:pt x="1244" y="491413"/>
                </a:lnTo>
                <a:lnTo>
                  <a:pt x="1778" y="493039"/>
                </a:lnTo>
                <a:lnTo>
                  <a:pt x="2336" y="494652"/>
                </a:lnTo>
                <a:lnTo>
                  <a:pt x="26752" y="536781"/>
                </a:lnTo>
                <a:lnTo>
                  <a:pt x="56324" y="562063"/>
                </a:lnTo>
                <a:lnTo>
                  <a:pt x="98412" y="578624"/>
                </a:lnTo>
                <a:lnTo>
                  <a:pt x="122123" y="581113"/>
                </a:lnTo>
                <a:lnTo>
                  <a:pt x="147510" y="581113"/>
                </a:lnTo>
                <a:lnTo>
                  <a:pt x="408762" y="581037"/>
                </a:lnTo>
                <a:lnTo>
                  <a:pt x="474751" y="567661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7" y="426468"/>
                </a:lnTo>
                <a:lnTo>
                  <a:pt x="462445" y="464908"/>
                </a:lnTo>
                <a:lnTo>
                  <a:pt x="424004" y="485743"/>
                </a:lnTo>
                <a:lnTo>
                  <a:pt x="408762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78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53"/>
                </a:lnTo>
                <a:lnTo>
                  <a:pt x="578256" y="112623"/>
                </a:lnTo>
                <a:lnTo>
                  <a:pt x="566013" y="70408"/>
                </a:lnTo>
                <a:lnTo>
                  <a:pt x="543496" y="37846"/>
                </a:lnTo>
                <a:lnTo>
                  <a:pt x="512406" y="13776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7986" y="32408"/>
                </a:moveTo>
                <a:lnTo>
                  <a:pt x="538378" y="32778"/>
                </a:lnTo>
                <a:lnTo>
                  <a:pt x="537986" y="32408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42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4019" y="6251213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11"/>
                </a:moveTo>
                <a:lnTo>
                  <a:pt x="0" y="210337"/>
                </a:lnTo>
                <a:lnTo>
                  <a:pt x="83286" y="256311"/>
                </a:lnTo>
                <a:lnTo>
                  <a:pt x="82600" y="259448"/>
                </a:lnTo>
                <a:lnTo>
                  <a:pt x="82232" y="262686"/>
                </a:lnTo>
                <a:lnTo>
                  <a:pt x="82232" y="266026"/>
                </a:lnTo>
                <a:lnTo>
                  <a:pt x="85734" y="283369"/>
                </a:lnTo>
                <a:lnTo>
                  <a:pt x="95283" y="297526"/>
                </a:lnTo>
                <a:lnTo>
                  <a:pt x="109444" y="307067"/>
                </a:lnTo>
                <a:lnTo>
                  <a:pt x="126784" y="310565"/>
                </a:lnTo>
                <a:lnTo>
                  <a:pt x="144126" y="307067"/>
                </a:lnTo>
                <a:lnTo>
                  <a:pt x="158283" y="297526"/>
                </a:lnTo>
                <a:lnTo>
                  <a:pt x="165741" y="286461"/>
                </a:lnTo>
                <a:lnTo>
                  <a:pt x="126784" y="286461"/>
                </a:lnTo>
                <a:lnTo>
                  <a:pt x="118826" y="284856"/>
                </a:lnTo>
                <a:lnTo>
                  <a:pt x="112326" y="280477"/>
                </a:lnTo>
                <a:lnTo>
                  <a:pt x="107944" y="273982"/>
                </a:lnTo>
                <a:lnTo>
                  <a:pt x="106337" y="266026"/>
                </a:lnTo>
                <a:lnTo>
                  <a:pt x="107944" y="258068"/>
                </a:lnTo>
                <a:lnTo>
                  <a:pt x="112326" y="251569"/>
                </a:lnTo>
                <a:lnTo>
                  <a:pt x="118826" y="247187"/>
                </a:lnTo>
                <a:lnTo>
                  <a:pt x="126784" y="245579"/>
                </a:lnTo>
                <a:lnTo>
                  <a:pt x="166133" y="245579"/>
                </a:lnTo>
                <a:lnTo>
                  <a:pt x="163945" y="241473"/>
                </a:lnTo>
                <a:lnTo>
                  <a:pt x="158661" y="234924"/>
                </a:lnTo>
                <a:lnTo>
                  <a:pt x="158954" y="234403"/>
                </a:lnTo>
                <a:lnTo>
                  <a:pt x="95402" y="234403"/>
                </a:lnTo>
                <a:lnTo>
                  <a:pt x="0" y="181711"/>
                </a:lnTo>
                <a:close/>
              </a:path>
              <a:path w="485139" h="311150">
                <a:moveTo>
                  <a:pt x="16613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69"/>
                </a:lnTo>
                <a:lnTo>
                  <a:pt x="145613" y="258068"/>
                </a:lnTo>
                <a:lnTo>
                  <a:pt x="147218" y="266026"/>
                </a:lnTo>
                <a:lnTo>
                  <a:pt x="145613" y="273982"/>
                </a:lnTo>
                <a:lnTo>
                  <a:pt x="141235" y="280477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41" y="286461"/>
                </a:lnTo>
                <a:lnTo>
                  <a:pt x="167824" y="283369"/>
                </a:lnTo>
                <a:lnTo>
                  <a:pt x="171323" y="266026"/>
                </a:lnTo>
                <a:lnTo>
                  <a:pt x="170446" y="257191"/>
                </a:lnTo>
                <a:lnTo>
                  <a:pt x="167930" y="248951"/>
                </a:lnTo>
                <a:lnTo>
                  <a:pt x="166133" y="245579"/>
                </a:lnTo>
                <a:close/>
              </a:path>
              <a:path w="485139" h="311150">
                <a:moveTo>
                  <a:pt x="130251" y="221475"/>
                </a:moveTo>
                <a:lnTo>
                  <a:pt x="126784" y="221475"/>
                </a:lnTo>
                <a:lnTo>
                  <a:pt x="117853" y="222372"/>
                </a:lnTo>
                <a:lnTo>
                  <a:pt x="109526" y="224943"/>
                </a:lnTo>
                <a:lnTo>
                  <a:pt x="101982" y="229013"/>
                </a:lnTo>
                <a:lnTo>
                  <a:pt x="95402" y="234403"/>
                </a:lnTo>
                <a:lnTo>
                  <a:pt x="158954" y="234403"/>
                </a:lnTo>
                <a:lnTo>
                  <a:pt x="164517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10" y="223469"/>
                </a:lnTo>
                <a:lnTo>
                  <a:pt x="139966" y="223469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75"/>
                </a:lnTo>
                <a:close/>
              </a:path>
              <a:path w="485139" h="311150">
                <a:moveTo>
                  <a:pt x="300876" y="85636"/>
                </a:moveTo>
                <a:lnTo>
                  <a:pt x="268693" y="85636"/>
                </a:lnTo>
                <a:lnTo>
                  <a:pt x="327164" y="157784"/>
                </a:lnTo>
                <a:lnTo>
                  <a:pt x="323822" y="163452"/>
                </a:lnTo>
                <a:lnTo>
                  <a:pt x="321336" y="169621"/>
                </a:lnTo>
                <a:lnTo>
                  <a:pt x="319786" y="176208"/>
                </a:lnTo>
                <a:lnTo>
                  <a:pt x="319252" y="183134"/>
                </a:lnTo>
                <a:lnTo>
                  <a:pt x="322752" y="200465"/>
                </a:lnTo>
                <a:lnTo>
                  <a:pt x="332297" y="214623"/>
                </a:lnTo>
                <a:lnTo>
                  <a:pt x="346454" y="224171"/>
                </a:lnTo>
                <a:lnTo>
                  <a:pt x="363791" y="227672"/>
                </a:lnTo>
                <a:lnTo>
                  <a:pt x="381130" y="224171"/>
                </a:lnTo>
                <a:lnTo>
                  <a:pt x="395292" y="214623"/>
                </a:lnTo>
                <a:lnTo>
                  <a:pt x="402748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4"/>
                </a:lnTo>
                <a:lnTo>
                  <a:pt x="344964" y="175179"/>
                </a:lnTo>
                <a:lnTo>
                  <a:pt x="349345" y="168675"/>
                </a:lnTo>
                <a:lnTo>
                  <a:pt x="355840" y="164285"/>
                </a:lnTo>
                <a:lnTo>
                  <a:pt x="363791" y="162674"/>
                </a:lnTo>
                <a:lnTo>
                  <a:pt x="408698" y="162674"/>
                </a:lnTo>
                <a:lnTo>
                  <a:pt x="428640" y="146418"/>
                </a:lnTo>
                <a:lnTo>
                  <a:pt x="389039" y="146418"/>
                </a:lnTo>
                <a:lnTo>
                  <a:pt x="383390" y="143104"/>
                </a:lnTo>
                <a:lnTo>
                  <a:pt x="380692" y="142024"/>
                </a:lnTo>
                <a:lnTo>
                  <a:pt x="346583" y="142024"/>
                </a:lnTo>
                <a:lnTo>
                  <a:pt x="300876" y="85636"/>
                </a:lnTo>
                <a:close/>
              </a:path>
              <a:path w="485139" h="311150">
                <a:moveTo>
                  <a:pt x="165103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17" y="224523"/>
                </a:lnTo>
                <a:lnTo>
                  <a:pt x="165103" y="223481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10" y="53375"/>
                </a:lnTo>
                <a:lnTo>
                  <a:pt x="210326" y="61618"/>
                </a:lnTo>
                <a:lnTo>
                  <a:pt x="214311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39966" y="223469"/>
                </a:lnTo>
                <a:lnTo>
                  <a:pt x="165110" y="223469"/>
                </a:lnTo>
                <a:lnTo>
                  <a:pt x="241414" y="87947"/>
                </a:lnTo>
                <a:lnTo>
                  <a:pt x="262973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6" y="85636"/>
                </a:lnTo>
                <a:lnTo>
                  <a:pt x="288112" y="69888"/>
                </a:lnTo>
                <a:lnTo>
                  <a:pt x="290994" y="64985"/>
                </a:lnTo>
                <a:lnTo>
                  <a:pt x="251485" y="64985"/>
                </a:lnTo>
                <a:lnTo>
                  <a:pt x="243527" y="63376"/>
                </a:lnTo>
                <a:lnTo>
                  <a:pt x="237028" y="58991"/>
                </a:lnTo>
                <a:lnTo>
                  <a:pt x="232645" y="52491"/>
                </a:lnTo>
                <a:lnTo>
                  <a:pt x="231038" y="44538"/>
                </a:lnTo>
                <a:lnTo>
                  <a:pt x="232645" y="36586"/>
                </a:lnTo>
                <a:lnTo>
                  <a:pt x="237028" y="30086"/>
                </a:lnTo>
                <a:lnTo>
                  <a:pt x="243527" y="25700"/>
                </a:lnTo>
                <a:lnTo>
                  <a:pt x="251485" y="24091"/>
                </a:lnTo>
                <a:lnTo>
                  <a:pt x="290425" y="24091"/>
                </a:lnTo>
                <a:lnTo>
                  <a:pt x="282975" y="13044"/>
                </a:lnTo>
                <a:lnTo>
                  <a:pt x="268817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98" y="162674"/>
                </a:moveTo>
                <a:lnTo>
                  <a:pt x="363791" y="162674"/>
                </a:lnTo>
                <a:lnTo>
                  <a:pt x="371749" y="164285"/>
                </a:lnTo>
                <a:lnTo>
                  <a:pt x="378248" y="168675"/>
                </a:lnTo>
                <a:lnTo>
                  <a:pt x="382631" y="175179"/>
                </a:lnTo>
                <a:lnTo>
                  <a:pt x="384238" y="183134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48" y="203568"/>
                </a:lnTo>
                <a:lnTo>
                  <a:pt x="404841" y="200465"/>
                </a:lnTo>
                <a:lnTo>
                  <a:pt x="408343" y="183134"/>
                </a:lnTo>
                <a:lnTo>
                  <a:pt x="408343" y="176974"/>
                </a:lnTo>
                <a:lnTo>
                  <a:pt x="407085" y="171119"/>
                </a:lnTo>
                <a:lnTo>
                  <a:pt x="404850" y="165811"/>
                </a:lnTo>
                <a:lnTo>
                  <a:pt x="408698" y="162674"/>
                </a:lnTo>
                <a:close/>
              </a:path>
              <a:path w="485139" h="311150">
                <a:moveTo>
                  <a:pt x="484835" y="68338"/>
                </a:moveTo>
                <a:lnTo>
                  <a:pt x="389039" y="146418"/>
                </a:lnTo>
                <a:lnTo>
                  <a:pt x="428640" y="146418"/>
                </a:lnTo>
                <a:lnTo>
                  <a:pt x="484835" y="100609"/>
                </a:lnTo>
                <a:lnTo>
                  <a:pt x="484835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83" y="142024"/>
                </a:lnTo>
                <a:lnTo>
                  <a:pt x="380692" y="142024"/>
                </a:lnTo>
                <a:lnTo>
                  <a:pt x="377243" y="140642"/>
                </a:lnTo>
                <a:lnTo>
                  <a:pt x="370683" y="139110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3" y="87947"/>
                </a:moveTo>
                <a:lnTo>
                  <a:pt x="241414" y="87947"/>
                </a:lnTo>
                <a:lnTo>
                  <a:pt x="244652" y="88684"/>
                </a:lnTo>
                <a:lnTo>
                  <a:pt x="248031" y="89077"/>
                </a:lnTo>
                <a:lnTo>
                  <a:pt x="257581" y="89077"/>
                </a:lnTo>
                <a:lnTo>
                  <a:pt x="262973" y="87947"/>
                </a:lnTo>
                <a:close/>
              </a:path>
              <a:path w="485139" h="311150">
                <a:moveTo>
                  <a:pt x="290425" y="24091"/>
                </a:moveTo>
                <a:lnTo>
                  <a:pt x="251485" y="24091"/>
                </a:lnTo>
                <a:lnTo>
                  <a:pt x="259435" y="25700"/>
                </a:lnTo>
                <a:lnTo>
                  <a:pt x="265931" y="30086"/>
                </a:lnTo>
                <a:lnTo>
                  <a:pt x="270312" y="36586"/>
                </a:lnTo>
                <a:lnTo>
                  <a:pt x="271919" y="44538"/>
                </a:lnTo>
                <a:lnTo>
                  <a:pt x="270312" y="52491"/>
                </a:lnTo>
                <a:lnTo>
                  <a:pt x="265931" y="58991"/>
                </a:lnTo>
                <a:lnTo>
                  <a:pt x="259435" y="63376"/>
                </a:lnTo>
                <a:lnTo>
                  <a:pt x="251485" y="64985"/>
                </a:lnTo>
                <a:lnTo>
                  <a:pt x="290994" y="64985"/>
                </a:lnTo>
                <a:lnTo>
                  <a:pt x="291454" y="64203"/>
                </a:lnTo>
                <a:lnTo>
                  <a:pt x="293939" y="58027"/>
                </a:lnTo>
                <a:lnTo>
                  <a:pt x="295489" y="51444"/>
                </a:lnTo>
                <a:lnTo>
                  <a:pt x="296024" y="44538"/>
                </a:lnTo>
                <a:lnTo>
                  <a:pt x="292522" y="27201"/>
                </a:lnTo>
                <a:lnTo>
                  <a:pt x="290425" y="24091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7215" y="6139780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20" y="0"/>
                </a:lnTo>
                <a:lnTo>
                  <a:pt x="170027" y="76"/>
                </a:lnTo>
                <a:lnTo>
                  <a:pt x="104043" y="13458"/>
                </a:lnTo>
                <a:lnTo>
                  <a:pt x="50050" y="49911"/>
                </a:lnTo>
                <a:lnTo>
                  <a:pt x="13598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18821" y="521601"/>
                </a:lnTo>
                <a:lnTo>
                  <a:pt x="22174" y="527138"/>
                </a:lnTo>
                <a:lnTo>
                  <a:pt x="26073" y="532511"/>
                </a:lnTo>
                <a:lnTo>
                  <a:pt x="30403" y="537629"/>
                </a:lnTo>
                <a:lnTo>
                  <a:pt x="31394" y="538835"/>
                </a:lnTo>
                <a:lnTo>
                  <a:pt x="33464" y="541159"/>
                </a:lnTo>
                <a:lnTo>
                  <a:pt x="33693" y="541388"/>
                </a:lnTo>
                <a:lnTo>
                  <a:pt x="35305" y="543153"/>
                </a:lnTo>
                <a:lnTo>
                  <a:pt x="66381" y="567207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2" y="154656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195" y="93827"/>
                </a:lnTo>
                <a:lnTo>
                  <a:pt x="578040" y="91363"/>
                </a:lnTo>
                <a:lnTo>
                  <a:pt x="552028" y="44325"/>
                </a:lnTo>
                <a:lnTo>
                  <a:pt x="522452" y="19050"/>
                </a:lnTo>
                <a:lnTo>
                  <a:pt x="480377" y="2489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195" y="93827"/>
                </a:moveTo>
                <a:lnTo>
                  <a:pt x="232778" y="93827"/>
                </a:lnTo>
                <a:lnTo>
                  <a:pt x="232905" y="93967"/>
                </a:lnTo>
                <a:lnTo>
                  <a:pt x="563410" y="93967"/>
                </a:lnTo>
                <a:lnTo>
                  <a:pt x="564195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5252" y="6213286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4" y="665"/>
                </a:lnTo>
                <a:lnTo>
                  <a:pt x="52411" y="2506"/>
                </a:lnTo>
                <a:lnTo>
                  <a:pt x="24119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41" y="251968"/>
                </a:lnTo>
                <a:lnTo>
                  <a:pt x="227231" y="238023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5"/>
                </a:lnTo>
                <a:lnTo>
                  <a:pt x="250201" y="195554"/>
                </a:lnTo>
                <a:lnTo>
                  <a:pt x="76466" y="195554"/>
                </a:lnTo>
                <a:lnTo>
                  <a:pt x="76466" y="62052"/>
                </a:lnTo>
                <a:lnTo>
                  <a:pt x="83643" y="60671"/>
                </a:lnTo>
                <a:lnTo>
                  <a:pt x="93937" y="59467"/>
                </a:lnTo>
                <a:lnTo>
                  <a:pt x="107404" y="58616"/>
                </a:lnTo>
                <a:lnTo>
                  <a:pt x="124104" y="58293"/>
                </a:lnTo>
                <a:lnTo>
                  <a:pt x="267047" y="58293"/>
                </a:lnTo>
                <a:lnTo>
                  <a:pt x="262408" y="50241"/>
                </a:lnTo>
                <a:lnTo>
                  <a:pt x="246951" y="33845"/>
                </a:lnTo>
                <a:lnTo>
                  <a:pt x="223226" y="18505"/>
                </a:lnTo>
                <a:lnTo>
                  <a:pt x="193984" y="7988"/>
                </a:lnTo>
                <a:lnTo>
                  <a:pt x="158635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41" y="251968"/>
                </a:moveTo>
                <a:lnTo>
                  <a:pt x="115315" y="251968"/>
                </a:lnTo>
                <a:lnTo>
                  <a:pt x="144009" y="256297"/>
                </a:lnTo>
                <a:lnTo>
                  <a:pt x="165234" y="268732"/>
                </a:lnTo>
                <a:lnTo>
                  <a:pt x="180461" y="291272"/>
                </a:lnTo>
                <a:lnTo>
                  <a:pt x="191160" y="325920"/>
                </a:lnTo>
                <a:lnTo>
                  <a:pt x="199712" y="361936"/>
                </a:lnTo>
                <a:lnTo>
                  <a:pt x="207383" y="390788"/>
                </a:lnTo>
                <a:lnTo>
                  <a:pt x="213993" y="412120"/>
                </a:lnTo>
                <a:lnTo>
                  <a:pt x="219367" y="425577"/>
                </a:lnTo>
                <a:lnTo>
                  <a:pt x="298957" y="425577"/>
                </a:lnTo>
                <a:lnTo>
                  <a:pt x="291922" y="407694"/>
                </a:lnTo>
                <a:lnTo>
                  <a:pt x="284000" y="380291"/>
                </a:lnTo>
                <a:lnTo>
                  <a:pt x="275255" y="346074"/>
                </a:lnTo>
                <a:lnTo>
                  <a:pt x="265747" y="307746"/>
                </a:lnTo>
                <a:lnTo>
                  <a:pt x="256277" y="279412"/>
                </a:lnTo>
                <a:lnTo>
                  <a:pt x="243576" y="255955"/>
                </a:lnTo>
                <a:lnTo>
                  <a:pt x="239941" y="251968"/>
                </a:lnTo>
                <a:close/>
              </a:path>
              <a:path w="299085" h="426084">
                <a:moveTo>
                  <a:pt x="267047" y="58293"/>
                </a:moveTo>
                <a:lnTo>
                  <a:pt x="124104" y="58293"/>
                </a:lnTo>
                <a:lnTo>
                  <a:pt x="158183" y="62347"/>
                </a:lnTo>
                <a:lnTo>
                  <a:pt x="184270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1" y="195554"/>
                </a:lnTo>
                <a:lnTo>
                  <a:pt x="259872" y="186469"/>
                </a:lnTo>
                <a:lnTo>
                  <a:pt x="276903" y="155991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6" y="70045"/>
                </a:lnTo>
                <a:lnTo>
                  <a:pt x="267047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02727" y="6211015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16" y="345351"/>
                </a:moveTo>
                <a:lnTo>
                  <a:pt x="0" y="409282"/>
                </a:lnTo>
                <a:lnTo>
                  <a:pt x="49042" y="427607"/>
                </a:lnTo>
                <a:lnTo>
                  <a:pt x="114058" y="435597"/>
                </a:lnTo>
                <a:lnTo>
                  <a:pt x="172627" y="428929"/>
                </a:lnTo>
                <a:lnTo>
                  <a:pt x="217654" y="410531"/>
                </a:lnTo>
                <a:lnTo>
                  <a:pt x="249442" y="382807"/>
                </a:lnTo>
                <a:lnTo>
                  <a:pt x="255159" y="372300"/>
                </a:lnTo>
                <a:lnTo>
                  <a:pt x="119087" y="372300"/>
                </a:lnTo>
                <a:lnTo>
                  <a:pt x="89986" y="370116"/>
                </a:lnTo>
                <a:lnTo>
                  <a:pt x="62591" y="364231"/>
                </a:lnTo>
                <a:lnTo>
                  <a:pt x="37902" y="355643"/>
                </a:lnTo>
                <a:lnTo>
                  <a:pt x="16916" y="345351"/>
                </a:lnTo>
                <a:close/>
              </a:path>
              <a:path w="274955" h="435609">
                <a:moveTo>
                  <a:pt x="156057" y="0"/>
                </a:moveTo>
                <a:lnTo>
                  <a:pt x="105407" y="6027"/>
                </a:lnTo>
                <a:lnTo>
                  <a:pt x="64023" y="22946"/>
                </a:lnTo>
                <a:lnTo>
                  <a:pt x="33047" y="49010"/>
                </a:lnTo>
                <a:lnTo>
                  <a:pt x="13624" y="82473"/>
                </a:lnTo>
                <a:lnTo>
                  <a:pt x="6896" y="121589"/>
                </a:lnTo>
                <a:lnTo>
                  <a:pt x="14934" y="162912"/>
                </a:lnTo>
                <a:lnTo>
                  <a:pt x="37836" y="196416"/>
                </a:lnTo>
                <a:lnTo>
                  <a:pt x="73783" y="223222"/>
                </a:lnTo>
                <a:lnTo>
                  <a:pt x="120954" y="244449"/>
                </a:lnTo>
                <a:lnTo>
                  <a:pt x="155450" y="259112"/>
                </a:lnTo>
                <a:lnTo>
                  <a:pt x="178776" y="274835"/>
                </a:lnTo>
                <a:lnTo>
                  <a:pt x="191994" y="292914"/>
                </a:lnTo>
                <a:lnTo>
                  <a:pt x="196164" y="314642"/>
                </a:lnTo>
                <a:lnTo>
                  <a:pt x="191082" y="338192"/>
                </a:lnTo>
                <a:lnTo>
                  <a:pt x="176190" y="356396"/>
                </a:lnTo>
                <a:lnTo>
                  <a:pt x="152015" y="368138"/>
                </a:lnTo>
                <a:lnTo>
                  <a:pt x="119087" y="372300"/>
                </a:lnTo>
                <a:lnTo>
                  <a:pt x="255159" y="372300"/>
                </a:lnTo>
                <a:lnTo>
                  <a:pt x="268294" y="348162"/>
                </a:lnTo>
                <a:lnTo>
                  <a:pt x="274510" y="309003"/>
                </a:lnTo>
                <a:lnTo>
                  <a:pt x="267784" y="267639"/>
                </a:lnTo>
                <a:lnTo>
                  <a:pt x="247486" y="233859"/>
                </a:lnTo>
                <a:lnTo>
                  <a:pt x="213436" y="206310"/>
                </a:lnTo>
                <a:lnTo>
                  <a:pt x="165455" y="183641"/>
                </a:lnTo>
                <a:lnTo>
                  <a:pt x="129029" y="168101"/>
                </a:lnTo>
                <a:lnTo>
                  <a:pt x="103881" y="152852"/>
                </a:lnTo>
                <a:lnTo>
                  <a:pt x="89308" y="135605"/>
                </a:lnTo>
                <a:lnTo>
                  <a:pt x="84607" y="114071"/>
                </a:lnTo>
                <a:lnTo>
                  <a:pt x="88700" y="95826"/>
                </a:lnTo>
                <a:lnTo>
                  <a:pt x="101372" y="79522"/>
                </a:lnTo>
                <a:lnTo>
                  <a:pt x="123210" y="67803"/>
                </a:lnTo>
                <a:lnTo>
                  <a:pt x="154800" y="63309"/>
                </a:lnTo>
                <a:lnTo>
                  <a:pt x="244872" y="63309"/>
                </a:lnTo>
                <a:lnTo>
                  <a:pt x="257594" y="21310"/>
                </a:lnTo>
                <a:lnTo>
                  <a:pt x="238910" y="13223"/>
                </a:lnTo>
                <a:lnTo>
                  <a:pt x="215760" y="6426"/>
                </a:lnTo>
                <a:lnTo>
                  <a:pt x="188142" y="1743"/>
                </a:lnTo>
                <a:lnTo>
                  <a:pt x="156057" y="0"/>
                </a:lnTo>
                <a:close/>
              </a:path>
              <a:path w="274955" h="435609">
                <a:moveTo>
                  <a:pt x="244872" y="63309"/>
                </a:moveTo>
                <a:lnTo>
                  <a:pt x="154800" y="63309"/>
                </a:lnTo>
                <a:lnTo>
                  <a:pt x="182466" y="65296"/>
                </a:lnTo>
                <a:lnTo>
                  <a:pt x="205962" y="70278"/>
                </a:lnTo>
                <a:lnTo>
                  <a:pt x="224876" y="76789"/>
                </a:lnTo>
                <a:lnTo>
                  <a:pt x="238798" y="83362"/>
                </a:lnTo>
                <a:lnTo>
                  <a:pt x="244872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3994" y="6213285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79" y="0"/>
                </a:moveTo>
                <a:lnTo>
                  <a:pt x="79843" y="665"/>
                </a:lnTo>
                <a:lnTo>
                  <a:pt x="49036" y="2506"/>
                </a:lnTo>
                <a:lnTo>
                  <a:pt x="21755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1" y="426266"/>
                </a:lnTo>
                <a:lnTo>
                  <a:pt x="38623" y="428083"/>
                </a:lnTo>
                <a:lnTo>
                  <a:pt x="64604" y="429431"/>
                </a:lnTo>
                <a:lnTo>
                  <a:pt x="94640" y="429958"/>
                </a:lnTo>
                <a:lnTo>
                  <a:pt x="147414" y="427491"/>
                </a:lnTo>
                <a:lnTo>
                  <a:pt x="190611" y="420089"/>
                </a:lnTo>
                <a:lnTo>
                  <a:pt x="251320" y="390474"/>
                </a:lnTo>
                <a:lnTo>
                  <a:pt x="269280" y="371678"/>
                </a:lnTo>
                <a:lnTo>
                  <a:pt x="117195" y="371678"/>
                </a:lnTo>
                <a:lnTo>
                  <a:pt x="104841" y="371559"/>
                </a:lnTo>
                <a:lnTo>
                  <a:pt x="94011" y="371205"/>
                </a:lnTo>
                <a:lnTo>
                  <a:pt x="84591" y="370617"/>
                </a:lnTo>
                <a:lnTo>
                  <a:pt x="76466" y="369798"/>
                </a:lnTo>
                <a:lnTo>
                  <a:pt x="76466" y="231902"/>
                </a:lnTo>
                <a:lnTo>
                  <a:pt x="264264" y="231902"/>
                </a:lnTo>
                <a:lnTo>
                  <a:pt x="238917" y="211610"/>
                </a:lnTo>
                <a:lnTo>
                  <a:pt x="206832" y="198691"/>
                </a:lnTo>
                <a:lnTo>
                  <a:pt x="206832" y="197434"/>
                </a:lnTo>
                <a:lnTo>
                  <a:pt x="237098" y="181459"/>
                </a:lnTo>
                <a:lnTo>
                  <a:pt x="243176" y="175501"/>
                </a:lnTo>
                <a:lnTo>
                  <a:pt x="76466" y="175501"/>
                </a:lnTo>
                <a:lnTo>
                  <a:pt x="76466" y="60172"/>
                </a:lnTo>
                <a:lnTo>
                  <a:pt x="83583" y="58891"/>
                </a:lnTo>
                <a:lnTo>
                  <a:pt x="92994" y="57905"/>
                </a:lnTo>
                <a:lnTo>
                  <a:pt x="105107" y="57272"/>
                </a:lnTo>
                <a:lnTo>
                  <a:pt x="120332" y="57048"/>
                </a:lnTo>
                <a:lnTo>
                  <a:pt x="263522" y="57048"/>
                </a:lnTo>
                <a:lnTo>
                  <a:pt x="251109" y="40877"/>
                </a:lnTo>
                <a:lnTo>
                  <a:pt x="233146" y="26949"/>
                </a:lnTo>
                <a:lnTo>
                  <a:pt x="210105" y="14278"/>
                </a:lnTo>
                <a:lnTo>
                  <a:pt x="183245" y="5954"/>
                </a:lnTo>
                <a:lnTo>
                  <a:pt x="151093" y="1390"/>
                </a:lnTo>
                <a:lnTo>
                  <a:pt x="112179" y="0"/>
                </a:lnTo>
                <a:close/>
              </a:path>
              <a:path w="292100" h="430529">
                <a:moveTo>
                  <a:pt x="264264" y="231902"/>
                </a:moveTo>
                <a:lnTo>
                  <a:pt x="114693" y="231902"/>
                </a:lnTo>
                <a:lnTo>
                  <a:pt x="152153" y="235801"/>
                </a:lnTo>
                <a:lnTo>
                  <a:pt x="182621" y="248045"/>
                </a:lnTo>
                <a:lnTo>
                  <a:pt x="203099" y="269454"/>
                </a:lnTo>
                <a:lnTo>
                  <a:pt x="210591" y="300850"/>
                </a:lnTo>
                <a:lnTo>
                  <a:pt x="202961" y="333868"/>
                </a:lnTo>
                <a:lnTo>
                  <a:pt x="182462" y="355776"/>
                </a:lnTo>
                <a:lnTo>
                  <a:pt x="152678" y="367928"/>
                </a:lnTo>
                <a:lnTo>
                  <a:pt x="117195" y="371678"/>
                </a:lnTo>
                <a:lnTo>
                  <a:pt x="269280" y="371678"/>
                </a:lnTo>
                <a:lnTo>
                  <a:pt x="280858" y="353494"/>
                </a:lnTo>
                <a:lnTo>
                  <a:pt x="289133" y="330009"/>
                </a:lnTo>
                <a:lnTo>
                  <a:pt x="292061" y="303352"/>
                </a:lnTo>
                <a:lnTo>
                  <a:pt x="285000" y="263994"/>
                </a:lnTo>
                <a:lnTo>
                  <a:pt x="266130" y="233395"/>
                </a:lnTo>
                <a:lnTo>
                  <a:pt x="264264" y="231902"/>
                </a:lnTo>
                <a:close/>
              </a:path>
              <a:path w="292100" h="430529">
                <a:moveTo>
                  <a:pt x="263522" y="57048"/>
                </a:moveTo>
                <a:lnTo>
                  <a:pt x="120332" y="57048"/>
                </a:lnTo>
                <a:lnTo>
                  <a:pt x="153300" y="60503"/>
                </a:lnTo>
                <a:lnTo>
                  <a:pt x="178158" y="71066"/>
                </a:lnTo>
                <a:lnTo>
                  <a:pt x="193848" y="89034"/>
                </a:lnTo>
                <a:lnTo>
                  <a:pt x="199313" y="114706"/>
                </a:lnTo>
                <a:lnTo>
                  <a:pt x="193780" y="139271"/>
                </a:lnTo>
                <a:lnTo>
                  <a:pt x="177611" y="158496"/>
                </a:lnTo>
                <a:lnTo>
                  <a:pt x="151452" y="171024"/>
                </a:lnTo>
                <a:lnTo>
                  <a:pt x="115950" y="175501"/>
                </a:lnTo>
                <a:lnTo>
                  <a:pt x="243176" y="175501"/>
                </a:lnTo>
                <a:lnTo>
                  <a:pt x="259083" y="159905"/>
                </a:lnTo>
                <a:lnTo>
                  <a:pt x="272490" y="134237"/>
                </a:lnTo>
                <a:lnTo>
                  <a:pt x="277025" y="105918"/>
                </a:lnTo>
                <a:lnTo>
                  <a:pt x="273871" y="80716"/>
                </a:lnTo>
                <a:lnTo>
                  <a:pt x="264937" y="58891"/>
                </a:lnTo>
                <a:lnTo>
                  <a:pt x="263522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8789" y="6215183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 txBox="1">
            <a:spLocks noGrp="1"/>
          </p:cNvSpPr>
          <p:nvPr>
            <p:ph type="sldNum" sz="quarter" idx="7"/>
          </p:nvPr>
        </p:nvSpPr>
        <p:spPr>
          <a:xfrm>
            <a:off x="7723531" y="6156244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10</a:t>
            </a:fld>
            <a:endParaRPr spc="-69" dirty="0">
              <a:solidFill>
                <a:prstClr val="black"/>
              </a:solidFill>
            </a:endParaRPr>
          </a:p>
        </p:txBody>
      </p:sp>
      <p:graphicFrame>
        <p:nvGraphicFramePr>
          <p:cNvPr id="127" name="Диаграмма 126">
            <a:extLst>
              <a:ext uri="{FF2B5EF4-FFF2-40B4-BE49-F238E27FC236}">
                <a16:creationId xmlns:a16="http://schemas.microsoft.com/office/drawing/2014/main" xmlns="" id="{C6E83803-094C-448A-80EC-9678165D36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0123836"/>
              </p:ext>
            </p:extLst>
          </p:nvPr>
        </p:nvGraphicFramePr>
        <p:xfrm>
          <a:off x="768417" y="1197758"/>
          <a:ext cx="7749942" cy="4283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8" name="object 13">
            <a:extLst>
              <a:ext uri="{FF2B5EF4-FFF2-40B4-BE49-F238E27FC236}">
                <a16:creationId xmlns:a16="http://schemas.microsoft.com/office/drawing/2014/main" xmlns="" id="{E53C16AE-93E5-40EB-88FB-8AD8C898E86F}"/>
              </a:ext>
            </a:extLst>
          </p:cNvPr>
          <p:cNvSpPr/>
          <p:nvPr/>
        </p:nvSpPr>
        <p:spPr>
          <a:xfrm>
            <a:off x="867215" y="476777"/>
            <a:ext cx="6468776" cy="129809"/>
          </a:xfrm>
          <a:custGeom>
            <a:avLst/>
            <a:gdLst/>
            <a:ahLst/>
            <a:cxnLst/>
            <a:rect l="l" t="t" r="r" b="b"/>
            <a:pathLst>
              <a:path w="13448665" h="269875">
                <a:moveTo>
                  <a:pt x="0" y="269455"/>
                </a:moveTo>
                <a:lnTo>
                  <a:pt x="13448411" y="269455"/>
                </a:lnTo>
                <a:lnTo>
                  <a:pt x="13448411" y="0"/>
                </a:lnTo>
                <a:lnTo>
                  <a:pt x="0" y="0"/>
                </a:lnTo>
                <a:lnTo>
                  <a:pt x="0" y="269455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4">
            <a:extLst>
              <a:ext uri="{FF2B5EF4-FFF2-40B4-BE49-F238E27FC236}">
                <a16:creationId xmlns:a16="http://schemas.microsoft.com/office/drawing/2014/main" xmlns="" id="{7FD5F9B2-A008-485E-AD1B-199B9D6B5C0B}"/>
              </a:ext>
            </a:extLst>
          </p:cNvPr>
          <p:cNvSpPr/>
          <p:nvPr/>
        </p:nvSpPr>
        <p:spPr>
          <a:xfrm>
            <a:off x="867214" y="769107"/>
            <a:ext cx="4813021" cy="129809"/>
          </a:xfrm>
          <a:custGeom>
            <a:avLst/>
            <a:gdLst/>
            <a:ahLst/>
            <a:cxnLst/>
            <a:rect l="l" t="t" r="r" b="b"/>
            <a:pathLst>
              <a:path w="10006330" h="269875">
                <a:moveTo>
                  <a:pt x="0" y="269468"/>
                </a:moveTo>
                <a:lnTo>
                  <a:pt x="10006266" y="269468"/>
                </a:lnTo>
                <a:lnTo>
                  <a:pt x="10006266" y="0"/>
                </a:lnTo>
                <a:lnTo>
                  <a:pt x="0" y="0"/>
                </a:lnTo>
                <a:lnTo>
                  <a:pt x="0" y="269468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D9289D-378A-4765-9367-940ABAB62B0A}"/>
              </a:ext>
            </a:extLst>
          </p:cNvPr>
          <p:cNvSpPr/>
          <p:nvPr/>
        </p:nvSpPr>
        <p:spPr>
          <a:xfrm>
            <a:off x="768417" y="226717"/>
            <a:ext cx="7018421" cy="743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17" b="1" kern="0" spc="22" dirty="0">
                <a:solidFill>
                  <a:prstClr val="black"/>
                </a:solidFill>
                <a:latin typeface="Trebuchet MS"/>
                <a:ea typeface="+mj-ea"/>
              </a:rPr>
              <a:t>МАЛЫЕ</a:t>
            </a:r>
            <a:r>
              <a:rPr lang="ru-RU" sz="2117" b="1" kern="0" spc="-103" dirty="0">
                <a:solidFill>
                  <a:prstClr val="black"/>
                </a:solidFill>
                <a:latin typeface="Trebuchet MS"/>
                <a:ea typeface="+mj-ea"/>
              </a:rPr>
              <a:t> </a:t>
            </a:r>
            <a:r>
              <a:rPr lang="ru-RU" sz="2117" b="1" kern="0" spc="120" dirty="0">
                <a:solidFill>
                  <a:prstClr val="black"/>
                </a:solidFill>
                <a:latin typeface="Trebuchet MS"/>
                <a:ea typeface="+mj-ea"/>
              </a:rPr>
              <a:t>И</a:t>
            </a:r>
            <a:r>
              <a:rPr lang="ru-RU" sz="2117" b="1" kern="0" spc="-101" dirty="0">
                <a:solidFill>
                  <a:prstClr val="black"/>
                </a:solidFill>
                <a:latin typeface="Trebuchet MS"/>
                <a:ea typeface="+mj-ea"/>
              </a:rPr>
              <a:t> </a:t>
            </a:r>
            <a:r>
              <a:rPr lang="ru-RU" sz="2117" b="1" kern="0" spc="34" dirty="0">
                <a:solidFill>
                  <a:prstClr val="black"/>
                </a:solidFill>
                <a:latin typeface="Trebuchet MS"/>
                <a:ea typeface="+mj-ea"/>
              </a:rPr>
              <a:t>СРЕДНИЕ</a:t>
            </a:r>
            <a:r>
              <a:rPr lang="ru-RU" sz="2117" b="1" kern="0" spc="-103" dirty="0">
                <a:solidFill>
                  <a:prstClr val="black"/>
                </a:solidFill>
                <a:latin typeface="Trebuchet MS"/>
                <a:ea typeface="+mj-ea"/>
              </a:rPr>
              <a:t> </a:t>
            </a:r>
            <a:r>
              <a:rPr lang="ru-RU" sz="2117" b="1" kern="0" spc="22" dirty="0">
                <a:solidFill>
                  <a:prstClr val="black"/>
                </a:solidFill>
                <a:latin typeface="Trebuchet MS"/>
                <a:ea typeface="+mj-ea"/>
              </a:rPr>
              <a:t>ПРЕДПРИЯТИЯ</a:t>
            </a:r>
            <a:r>
              <a:rPr lang="ru-RU" sz="2117" b="1" kern="0" spc="-101" dirty="0">
                <a:solidFill>
                  <a:prstClr val="black"/>
                </a:solidFill>
                <a:latin typeface="Trebuchet MS"/>
                <a:ea typeface="+mj-ea"/>
              </a:rPr>
              <a:t> </a:t>
            </a:r>
            <a:r>
              <a:rPr lang="ru-RU" sz="2117" b="1" kern="0" spc="50" dirty="0">
                <a:solidFill>
                  <a:prstClr val="black"/>
                </a:solidFill>
                <a:latin typeface="Trebuchet MS"/>
                <a:ea typeface="+mj-ea"/>
              </a:rPr>
              <a:t>УВЕЛИЧИВАЮТ  </a:t>
            </a:r>
            <a:r>
              <a:rPr lang="ru-RU" sz="2117" b="1" kern="0" spc="62" dirty="0">
                <a:solidFill>
                  <a:prstClr val="black"/>
                </a:solidFill>
                <a:latin typeface="Trebuchet MS"/>
                <a:ea typeface="+mj-ea"/>
              </a:rPr>
              <a:t>ПРОИЗВОДСТВЕННЫЕ</a:t>
            </a:r>
            <a:r>
              <a:rPr lang="ru-RU" sz="2117" b="1" kern="0" spc="-96" dirty="0">
                <a:solidFill>
                  <a:prstClr val="black"/>
                </a:solidFill>
                <a:latin typeface="Trebuchet MS"/>
                <a:ea typeface="+mj-ea"/>
              </a:rPr>
              <a:t> </a:t>
            </a:r>
            <a:r>
              <a:rPr lang="ru-RU" sz="2117" b="1" kern="0" spc="142" dirty="0">
                <a:solidFill>
                  <a:prstClr val="black"/>
                </a:solidFill>
                <a:latin typeface="Trebuchet MS"/>
                <a:ea typeface="+mj-ea"/>
              </a:rPr>
              <a:t>МОЩНОСТИ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16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67061" y="3320410"/>
            <a:ext cx="379273" cy="313245"/>
          </a:xfrm>
          <a:custGeom>
            <a:avLst/>
            <a:gdLst/>
            <a:ahLst/>
            <a:cxnLst/>
            <a:rect l="l" t="t" r="r" b="b"/>
            <a:pathLst>
              <a:path w="627379" h="518160">
                <a:moveTo>
                  <a:pt x="575094" y="0"/>
                </a:moveTo>
                <a:lnTo>
                  <a:pt x="222262" y="0"/>
                </a:lnTo>
                <a:lnTo>
                  <a:pt x="222262" y="517931"/>
                </a:lnTo>
                <a:lnTo>
                  <a:pt x="575094" y="66890"/>
                </a:lnTo>
                <a:lnTo>
                  <a:pt x="575094" y="0"/>
                </a:lnTo>
                <a:close/>
              </a:path>
              <a:path w="627379" h="518160">
                <a:moveTo>
                  <a:pt x="196862" y="0"/>
                </a:moveTo>
                <a:lnTo>
                  <a:pt x="0" y="0"/>
                </a:lnTo>
                <a:lnTo>
                  <a:pt x="196862" y="501789"/>
                </a:lnTo>
                <a:lnTo>
                  <a:pt x="196862" y="0"/>
                </a:lnTo>
                <a:close/>
              </a:path>
              <a:path w="627379" h="518160">
                <a:moveTo>
                  <a:pt x="627202" y="0"/>
                </a:moveTo>
                <a:lnTo>
                  <a:pt x="600481" y="0"/>
                </a:lnTo>
                <a:lnTo>
                  <a:pt x="600481" y="34353"/>
                </a:lnTo>
                <a:lnTo>
                  <a:pt x="627202" y="0"/>
                </a:lnTo>
                <a:close/>
              </a:path>
            </a:pathLst>
          </a:custGeom>
          <a:solidFill>
            <a:srgbClr val="F0B6AC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20369" y="3297836"/>
            <a:ext cx="646069" cy="136661"/>
          </a:xfrm>
          <a:custGeom>
            <a:avLst/>
            <a:gdLst/>
            <a:ahLst/>
            <a:cxnLst/>
            <a:rect l="l" t="t" r="r" b="b"/>
            <a:pathLst>
              <a:path w="1068704" h="226060">
                <a:moveTo>
                  <a:pt x="1068412" y="0"/>
                </a:moveTo>
                <a:lnTo>
                  <a:pt x="0" y="0"/>
                </a:lnTo>
                <a:lnTo>
                  <a:pt x="0" y="11937"/>
                </a:lnTo>
                <a:lnTo>
                  <a:pt x="10883" y="11937"/>
                </a:lnTo>
                <a:lnTo>
                  <a:pt x="16573" y="17627"/>
                </a:lnTo>
                <a:lnTo>
                  <a:pt x="16573" y="31661"/>
                </a:lnTo>
                <a:lnTo>
                  <a:pt x="10883" y="37337"/>
                </a:lnTo>
                <a:lnTo>
                  <a:pt x="0" y="37337"/>
                </a:lnTo>
                <a:lnTo>
                  <a:pt x="0" y="225488"/>
                </a:lnTo>
                <a:lnTo>
                  <a:pt x="1068412" y="225488"/>
                </a:lnTo>
                <a:lnTo>
                  <a:pt x="1068412" y="0"/>
                </a:lnTo>
                <a:close/>
              </a:path>
            </a:pathLst>
          </a:custGeom>
          <a:solidFill>
            <a:srgbClr val="F0B6AC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98985" y="3320410"/>
            <a:ext cx="80231" cy="16507"/>
          </a:xfrm>
          <a:custGeom>
            <a:avLst/>
            <a:gdLst/>
            <a:ahLst/>
            <a:cxnLst/>
            <a:rect l="l" t="t" r="r" b="b"/>
            <a:pathLst>
              <a:path w="132714" h="27304">
                <a:moveTo>
                  <a:pt x="101714" y="0"/>
                </a:moveTo>
                <a:lnTo>
                  <a:pt x="0" y="0"/>
                </a:lnTo>
                <a:lnTo>
                  <a:pt x="101714" y="27254"/>
                </a:lnTo>
                <a:lnTo>
                  <a:pt x="101714" y="0"/>
                </a:lnTo>
                <a:close/>
              </a:path>
              <a:path w="132714" h="27304">
                <a:moveTo>
                  <a:pt x="132359" y="0"/>
                </a:moveTo>
                <a:lnTo>
                  <a:pt x="127114" y="0"/>
                </a:lnTo>
                <a:lnTo>
                  <a:pt x="127114" y="5638"/>
                </a:lnTo>
                <a:lnTo>
                  <a:pt x="132359" y="0"/>
                </a:lnTo>
                <a:close/>
              </a:path>
            </a:pathLst>
          </a:custGeom>
          <a:solidFill>
            <a:srgbClr val="F0B6AC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6613" y="3320410"/>
            <a:ext cx="1549336" cy="954707"/>
          </a:xfrm>
          <a:custGeom>
            <a:avLst/>
            <a:gdLst/>
            <a:ahLst/>
            <a:cxnLst/>
            <a:rect l="l" t="t" r="r" b="b"/>
            <a:pathLst>
              <a:path w="2562860" h="1579245">
                <a:moveTo>
                  <a:pt x="731062" y="0"/>
                </a:moveTo>
                <a:lnTo>
                  <a:pt x="378231" y="0"/>
                </a:lnTo>
                <a:lnTo>
                  <a:pt x="378231" y="1340510"/>
                </a:lnTo>
                <a:lnTo>
                  <a:pt x="731062" y="1578813"/>
                </a:lnTo>
                <a:lnTo>
                  <a:pt x="731062" y="0"/>
                </a:lnTo>
                <a:close/>
              </a:path>
              <a:path w="2562860" h="1579245">
                <a:moveTo>
                  <a:pt x="1109294" y="0"/>
                </a:moveTo>
                <a:lnTo>
                  <a:pt x="756462" y="0"/>
                </a:lnTo>
                <a:lnTo>
                  <a:pt x="756462" y="1565020"/>
                </a:lnTo>
                <a:lnTo>
                  <a:pt x="1099553" y="1190434"/>
                </a:lnTo>
                <a:lnTo>
                  <a:pt x="1109294" y="1190434"/>
                </a:lnTo>
                <a:lnTo>
                  <a:pt x="1109294" y="0"/>
                </a:lnTo>
                <a:close/>
              </a:path>
              <a:path w="2562860" h="1579245">
                <a:moveTo>
                  <a:pt x="1109294" y="1190434"/>
                </a:moveTo>
                <a:lnTo>
                  <a:pt x="1099553" y="1190434"/>
                </a:lnTo>
                <a:lnTo>
                  <a:pt x="1109294" y="1191298"/>
                </a:lnTo>
                <a:lnTo>
                  <a:pt x="1109294" y="1190434"/>
                </a:lnTo>
                <a:close/>
              </a:path>
              <a:path w="2562860" h="1579245">
                <a:moveTo>
                  <a:pt x="352831" y="0"/>
                </a:moveTo>
                <a:lnTo>
                  <a:pt x="0" y="0"/>
                </a:lnTo>
                <a:lnTo>
                  <a:pt x="0" y="91973"/>
                </a:lnTo>
                <a:lnTo>
                  <a:pt x="352831" y="1299997"/>
                </a:lnTo>
                <a:lnTo>
                  <a:pt x="352831" y="0"/>
                </a:lnTo>
                <a:close/>
              </a:path>
              <a:path w="2562860" h="1579245">
                <a:moveTo>
                  <a:pt x="1487512" y="0"/>
                </a:moveTo>
                <a:lnTo>
                  <a:pt x="1134681" y="0"/>
                </a:lnTo>
                <a:lnTo>
                  <a:pt x="1134681" y="1193545"/>
                </a:lnTo>
                <a:lnTo>
                  <a:pt x="1487512" y="1224711"/>
                </a:lnTo>
                <a:lnTo>
                  <a:pt x="1487512" y="0"/>
                </a:lnTo>
                <a:close/>
              </a:path>
              <a:path w="2562860" h="1579245">
                <a:moveTo>
                  <a:pt x="1865744" y="0"/>
                </a:moveTo>
                <a:lnTo>
                  <a:pt x="1512912" y="0"/>
                </a:lnTo>
                <a:lnTo>
                  <a:pt x="1512912" y="1218222"/>
                </a:lnTo>
                <a:lnTo>
                  <a:pt x="1865744" y="1084783"/>
                </a:lnTo>
                <a:lnTo>
                  <a:pt x="1865744" y="0"/>
                </a:lnTo>
                <a:close/>
              </a:path>
              <a:path w="2562860" h="1579245">
                <a:moveTo>
                  <a:pt x="2243975" y="0"/>
                </a:moveTo>
                <a:lnTo>
                  <a:pt x="1891131" y="0"/>
                </a:lnTo>
                <a:lnTo>
                  <a:pt x="1891131" y="1052563"/>
                </a:lnTo>
                <a:lnTo>
                  <a:pt x="2239606" y="512711"/>
                </a:lnTo>
                <a:lnTo>
                  <a:pt x="2236495" y="511695"/>
                </a:lnTo>
                <a:lnTo>
                  <a:pt x="2233485" y="510184"/>
                </a:lnTo>
                <a:lnTo>
                  <a:pt x="2230704" y="508152"/>
                </a:lnTo>
                <a:lnTo>
                  <a:pt x="2222197" y="498843"/>
                </a:lnTo>
                <a:lnTo>
                  <a:pt x="2218064" y="487394"/>
                </a:lnTo>
                <a:lnTo>
                  <a:pt x="2218527" y="475230"/>
                </a:lnTo>
                <a:lnTo>
                  <a:pt x="2223808" y="463778"/>
                </a:lnTo>
                <a:lnTo>
                  <a:pt x="2243975" y="436181"/>
                </a:lnTo>
                <a:lnTo>
                  <a:pt x="2243975" y="0"/>
                </a:lnTo>
                <a:close/>
              </a:path>
              <a:path w="2562860" h="1579245">
                <a:moveTo>
                  <a:pt x="2562720" y="0"/>
                </a:moveTo>
                <a:lnTo>
                  <a:pt x="2269375" y="0"/>
                </a:lnTo>
                <a:lnTo>
                  <a:pt x="2269375" y="401421"/>
                </a:lnTo>
                <a:lnTo>
                  <a:pt x="2562720" y="0"/>
                </a:lnTo>
                <a:close/>
              </a:path>
            </a:pathLst>
          </a:custGeom>
          <a:solidFill>
            <a:srgbClr val="F0B6AC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59455" y="3320409"/>
            <a:ext cx="118825" cy="68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8" y="-11024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6812" y="422868"/>
            <a:ext cx="6986599" cy="163149"/>
          </a:xfrm>
          <a:custGeom>
            <a:avLst/>
            <a:gdLst/>
            <a:ahLst/>
            <a:cxnLst/>
            <a:rect l="l" t="t" r="r" b="b"/>
            <a:pathLst>
              <a:path w="11557000" h="269875">
                <a:moveTo>
                  <a:pt x="0" y="269455"/>
                </a:moveTo>
                <a:lnTo>
                  <a:pt x="11556733" y="269455"/>
                </a:lnTo>
                <a:lnTo>
                  <a:pt x="11556733" y="0"/>
                </a:lnTo>
                <a:lnTo>
                  <a:pt x="0" y="0"/>
                </a:lnTo>
                <a:lnTo>
                  <a:pt x="0" y="269455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6811" y="790271"/>
            <a:ext cx="7510211" cy="163149"/>
          </a:xfrm>
          <a:custGeom>
            <a:avLst/>
            <a:gdLst/>
            <a:ahLst/>
            <a:cxnLst/>
            <a:rect l="l" t="t" r="r" b="b"/>
            <a:pathLst>
              <a:path w="12423140" h="269875">
                <a:moveTo>
                  <a:pt x="0" y="269455"/>
                </a:moveTo>
                <a:lnTo>
                  <a:pt x="12422746" y="269455"/>
                </a:lnTo>
                <a:lnTo>
                  <a:pt x="12422746" y="0"/>
                </a:lnTo>
                <a:lnTo>
                  <a:pt x="0" y="0"/>
                </a:lnTo>
                <a:lnTo>
                  <a:pt x="0" y="269455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73194" y="142827"/>
            <a:ext cx="6498689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spc="193" dirty="0"/>
              <a:t>ОЦЕНКА </a:t>
            </a:r>
            <a:r>
              <a:rPr spc="112" dirty="0"/>
              <a:t>ВОСПРИЯТИЯ</a:t>
            </a:r>
            <a:r>
              <a:rPr spc="-345" dirty="0"/>
              <a:t> </a:t>
            </a:r>
            <a:r>
              <a:rPr spc="209" dirty="0"/>
              <a:t>ДОСТУПНОСТИ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73192" y="519017"/>
            <a:ext cx="7049556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2660" spc="160" dirty="0">
                <a:solidFill>
                  <a:prstClr val="black"/>
                </a:solidFill>
                <a:latin typeface="Trebuchet MS"/>
                <a:cs typeface="Trebuchet MS"/>
              </a:rPr>
              <a:t>ФИНАНСИРОВАНИЯ </a:t>
            </a:r>
            <a:r>
              <a:rPr sz="2660" spc="82" dirty="0">
                <a:solidFill>
                  <a:prstClr val="black"/>
                </a:solidFill>
                <a:latin typeface="Trebuchet MS"/>
                <a:cs typeface="Trebuchet MS"/>
              </a:rPr>
              <a:t>ЗА </a:t>
            </a:r>
            <a:r>
              <a:rPr sz="2660" spc="142" dirty="0">
                <a:solidFill>
                  <a:prstClr val="black"/>
                </a:solidFill>
                <a:latin typeface="Trebuchet MS"/>
                <a:cs typeface="Trebuchet MS"/>
              </a:rPr>
              <a:t>ГОД</a:t>
            </a:r>
            <a:r>
              <a:rPr sz="2660" spc="-468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660" spc="163" dirty="0">
                <a:solidFill>
                  <a:prstClr val="black"/>
                </a:solidFill>
                <a:latin typeface="Trebuchet MS"/>
                <a:cs typeface="Trebuchet MS"/>
              </a:rPr>
              <a:t>УХУДШИЛАСЬ</a:t>
            </a:r>
            <a:endParaRPr sz="266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5901157"/>
            <a:ext cx="9140545" cy="967759"/>
          </a:xfrm>
          <a:custGeom>
            <a:avLst/>
            <a:gdLst/>
            <a:ahLst/>
            <a:cxnLst/>
            <a:rect l="l" t="t" r="r" b="b"/>
            <a:pathLst>
              <a:path w="15119985" h="1600834">
                <a:moveTo>
                  <a:pt x="0" y="1600695"/>
                </a:moveTo>
                <a:lnTo>
                  <a:pt x="15119604" y="1600695"/>
                </a:lnTo>
                <a:lnTo>
                  <a:pt x="15119604" y="0"/>
                </a:lnTo>
                <a:lnTo>
                  <a:pt x="0" y="0"/>
                </a:lnTo>
                <a:lnTo>
                  <a:pt x="0" y="1600695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04564" y="6085637"/>
            <a:ext cx="373514" cy="2580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27336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4" y="536788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9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9" y="487299"/>
                </a:lnTo>
                <a:lnTo>
                  <a:pt x="565186" y="477231"/>
                </a:lnTo>
                <a:lnTo>
                  <a:pt x="575110" y="445383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08"/>
                </a:lnTo>
                <a:lnTo>
                  <a:pt x="548386" y="43357"/>
                </a:lnTo>
                <a:lnTo>
                  <a:pt x="547395" y="42164"/>
                </a:lnTo>
                <a:lnTo>
                  <a:pt x="512402" y="13781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27336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74"/>
                </a:lnTo>
                <a:lnTo>
                  <a:pt x="95283" y="297527"/>
                </a:lnTo>
                <a:lnTo>
                  <a:pt x="109444" y="307067"/>
                </a:lnTo>
                <a:lnTo>
                  <a:pt x="126784" y="310565"/>
                </a:lnTo>
                <a:lnTo>
                  <a:pt x="144128" y="307067"/>
                </a:lnTo>
                <a:lnTo>
                  <a:pt x="158289" y="297527"/>
                </a:lnTo>
                <a:lnTo>
                  <a:pt x="165753" y="286461"/>
                </a:lnTo>
                <a:lnTo>
                  <a:pt x="126784" y="286461"/>
                </a:lnTo>
                <a:lnTo>
                  <a:pt x="118828" y="284856"/>
                </a:lnTo>
                <a:lnTo>
                  <a:pt x="112333" y="280479"/>
                </a:lnTo>
                <a:lnTo>
                  <a:pt x="107954" y="273988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0" y="245579"/>
                </a:lnTo>
                <a:lnTo>
                  <a:pt x="163952" y="241474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0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88"/>
                </a:lnTo>
                <a:lnTo>
                  <a:pt x="141235" y="280479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53" y="286461"/>
                </a:lnTo>
                <a:lnTo>
                  <a:pt x="167835" y="283374"/>
                </a:lnTo>
                <a:lnTo>
                  <a:pt x="171335" y="266039"/>
                </a:lnTo>
                <a:lnTo>
                  <a:pt x="170457" y="257197"/>
                </a:lnTo>
                <a:lnTo>
                  <a:pt x="167938" y="248953"/>
                </a:lnTo>
                <a:lnTo>
                  <a:pt x="166140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81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5"/>
                </a:lnTo>
                <a:lnTo>
                  <a:pt x="319786" y="176210"/>
                </a:lnTo>
                <a:lnTo>
                  <a:pt x="319252" y="183133"/>
                </a:lnTo>
                <a:lnTo>
                  <a:pt x="322752" y="200471"/>
                </a:lnTo>
                <a:lnTo>
                  <a:pt x="332297" y="214628"/>
                </a:lnTo>
                <a:lnTo>
                  <a:pt x="346454" y="224173"/>
                </a:lnTo>
                <a:lnTo>
                  <a:pt x="363791" y="227672"/>
                </a:lnTo>
                <a:lnTo>
                  <a:pt x="381136" y="224173"/>
                </a:lnTo>
                <a:lnTo>
                  <a:pt x="395297" y="214628"/>
                </a:lnTo>
                <a:lnTo>
                  <a:pt x="402754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3"/>
                </a:lnTo>
                <a:lnTo>
                  <a:pt x="344964" y="175181"/>
                </a:lnTo>
                <a:lnTo>
                  <a:pt x="349345" y="168681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82" y="162686"/>
                </a:lnTo>
                <a:lnTo>
                  <a:pt x="42862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82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81"/>
                </a:lnTo>
                <a:lnTo>
                  <a:pt x="382631" y="175181"/>
                </a:lnTo>
                <a:lnTo>
                  <a:pt x="384238" y="183133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4" y="203568"/>
                </a:lnTo>
                <a:lnTo>
                  <a:pt x="404843" y="200471"/>
                </a:lnTo>
                <a:lnTo>
                  <a:pt x="408343" y="183133"/>
                </a:lnTo>
                <a:lnTo>
                  <a:pt x="408343" y="176987"/>
                </a:lnTo>
                <a:lnTo>
                  <a:pt x="407085" y="171119"/>
                </a:lnTo>
                <a:lnTo>
                  <a:pt x="404850" y="165811"/>
                </a:lnTo>
                <a:lnTo>
                  <a:pt x="408682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2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70532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3"/>
                </a:lnTo>
                <a:lnTo>
                  <a:pt x="50050" y="49911"/>
                </a:lnTo>
                <a:lnTo>
                  <a:pt x="13603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18821" y="521614"/>
                </a:lnTo>
                <a:lnTo>
                  <a:pt x="22174" y="527151"/>
                </a:lnTo>
                <a:lnTo>
                  <a:pt x="54804" y="559959"/>
                </a:lnTo>
                <a:lnTo>
                  <a:pt x="91528" y="577824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6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6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50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88569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5"/>
                </a:lnTo>
                <a:lnTo>
                  <a:pt x="250201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7"/>
                </a:lnTo>
                <a:lnTo>
                  <a:pt x="165233" y="268732"/>
                </a:lnTo>
                <a:lnTo>
                  <a:pt x="180465" y="291272"/>
                </a:lnTo>
                <a:lnTo>
                  <a:pt x="191173" y="325920"/>
                </a:lnTo>
                <a:lnTo>
                  <a:pt x="199716" y="361936"/>
                </a:lnTo>
                <a:lnTo>
                  <a:pt x="207379" y="390788"/>
                </a:lnTo>
                <a:lnTo>
                  <a:pt x="213988" y="412120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1" y="195554"/>
                </a:lnTo>
                <a:lnTo>
                  <a:pt x="259872" y="186469"/>
                </a:lnTo>
                <a:lnTo>
                  <a:pt x="276903" y="155991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06036" y="6082566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51"/>
                </a:moveTo>
                <a:lnTo>
                  <a:pt x="0" y="409282"/>
                </a:lnTo>
                <a:lnTo>
                  <a:pt x="49048" y="427618"/>
                </a:lnTo>
                <a:lnTo>
                  <a:pt x="114071" y="435609"/>
                </a:lnTo>
                <a:lnTo>
                  <a:pt x="172635" y="428941"/>
                </a:lnTo>
                <a:lnTo>
                  <a:pt x="217662" y="410539"/>
                </a:lnTo>
                <a:lnTo>
                  <a:pt x="249451" y="382811"/>
                </a:lnTo>
                <a:lnTo>
                  <a:pt x="255171" y="372300"/>
                </a:lnTo>
                <a:lnTo>
                  <a:pt x="119087" y="372300"/>
                </a:lnTo>
                <a:lnTo>
                  <a:pt x="89998" y="370116"/>
                </a:lnTo>
                <a:lnTo>
                  <a:pt x="62607" y="364231"/>
                </a:lnTo>
                <a:lnTo>
                  <a:pt x="37917" y="355643"/>
                </a:lnTo>
                <a:lnTo>
                  <a:pt x="16929" y="345351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7"/>
                </a:lnTo>
                <a:lnTo>
                  <a:pt x="64035" y="22946"/>
                </a:lnTo>
                <a:lnTo>
                  <a:pt x="33060" y="49010"/>
                </a:lnTo>
                <a:lnTo>
                  <a:pt x="13637" y="82473"/>
                </a:lnTo>
                <a:lnTo>
                  <a:pt x="6908" y="121589"/>
                </a:lnTo>
                <a:lnTo>
                  <a:pt x="14948" y="162912"/>
                </a:lnTo>
                <a:lnTo>
                  <a:pt x="37853" y="196416"/>
                </a:lnTo>
                <a:lnTo>
                  <a:pt x="73801" y="223222"/>
                </a:lnTo>
                <a:lnTo>
                  <a:pt x="120967" y="244449"/>
                </a:lnTo>
                <a:lnTo>
                  <a:pt x="155462" y="259114"/>
                </a:lnTo>
                <a:lnTo>
                  <a:pt x="178789" y="274840"/>
                </a:lnTo>
                <a:lnTo>
                  <a:pt x="192006" y="292919"/>
                </a:lnTo>
                <a:lnTo>
                  <a:pt x="196176" y="314642"/>
                </a:lnTo>
                <a:lnTo>
                  <a:pt x="191095" y="338192"/>
                </a:lnTo>
                <a:lnTo>
                  <a:pt x="176201" y="356396"/>
                </a:lnTo>
                <a:lnTo>
                  <a:pt x="152023" y="368138"/>
                </a:lnTo>
                <a:lnTo>
                  <a:pt x="119087" y="372300"/>
                </a:lnTo>
                <a:lnTo>
                  <a:pt x="255171" y="372300"/>
                </a:lnTo>
                <a:lnTo>
                  <a:pt x="268305" y="348164"/>
                </a:lnTo>
                <a:lnTo>
                  <a:pt x="274523" y="309003"/>
                </a:lnTo>
                <a:lnTo>
                  <a:pt x="267797" y="267641"/>
                </a:lnTo>
                <a:lnTo>
                  <a:pt x="247499" y="233864"/>
                </a:lnTo>
                <a:lnTo>
                  <a:pt x="213449" y="206315"/>
                </a:lnTo>
                <a:lnTo>
                  <a:pt x="165468" y="183641"/>
                </a:lnTo>
                <a:lnTo>
                  <a:pt x="129041" y="168103"/>
                </a:lnTo>
                <a:lnTo>
                  <a:pt x="103893" y="152857"/>
                </a:lnTo>
                <a:lnTo>
                  <a:pt x="89321" y="135610"/>
                </a:lnTo>
                <a:lnTo>
                  <a:pt x="84620" y="114071"/>
                </a:lnTo>
                <a:lnTo>
                  <a:pt x="88713" y="95831"/>
                </a:lnTo>
                <a:lnTo>
                  <a:pt x="101385" y="79527"/>
                </a:lnTo>
                <a:lnTo>
                  <a:pt x="123223" y="67804"/>
                </a:lnTo>
                <a:lnTo>
                  <a:pt x="154812" y="63309"/>
                </a:lnTo>
                <a:lnTo>
                  <a:pt x="244885" y="63309"/>
                </a:lnTo>
                <a:lnTo>
                  <a:pt x="257606" y="21310"/>
                </a:lnTo>
                <a:lnTo>
                  <a:pt x="238923" y="13223"/>
                </a:lnTo>
                <a:lnTo>
                  <a:pt x="215772" y="6426"/>
                </a:lnTo>
                <a:lnTo>
                  <a:pt x="188155" y="1743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309"/>
                </a:moveTo>
                <a:lnTo>
                  <a:pt x="154812" y="63309"/>
                </a:lnTo>
                <a:lnTo>
                  <a:pt x="182484" y="65298"/>
                </a:lnTo>
                <a:lnTo>
                  <a:pt x="205979" y="70283"/>
                </a:lnTo>
                <a:lnTo>
                  <a:pt x="224891" y="76795"/>
                </a:lnTo>
                <a:lnTo>
                  <a:pt x="238810" y="83362"/>
                </a:lnTo>
                <a:lnTo>
                  <a:pt x="244885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27303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89"/>
                </a:lnTo>
                <a:lnTo>
                  <a:pt x="251332" y="390474"/>
                </a:lnTo>
                <a:lnTo>
                  <a:pt x="269294" y="371678"/>
                </a:lnTo>
                <a:lnTo>
                  <a:pt x="117208" y="371678"/>
                </a:lnTo>
                <a:lnTo>
                  <a:pt x="104854" y="371561"/>
                </a:lnTo>
                <a:lnTo>
                  <a:pt x="94024" y="371209"/>
                </a:lnTo>
                <a:lnTo>
                  <a:pt x="84604" y="370622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85" y="231914"/>
                </a:lnTo>
                <a:lnTo>
                  <a:pt x="238930" y="211612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6" y="57048"/>
                </a:lnTo>
                <a:lnTo>
                  <a:pt x="251127" y="40877"/>
                </a:lnTo>
                <a:lnTo>
                  <a:pt x="233171" y="26949"/>
                </a:lnTo>
                <a:lnTo>
                  <a:pt x="210123" y="14278"/>
                </a:lnTo>
                <a:lnTo>
                  <a:pt x="183259" y="5954"/>
                </a:lnTo>
                <a:lnTo>
                  <a:pt x="151106" y="1390"/>
                </a:lnTo>
                <a:lnTo>
                  <a:pt x="112191" y="0"/>
                </a:lnTo>
                <a:close/>
              </a:path>
              <a:path w="292100" h="430529">
                <a:moveTo>
                  <a:pt x="264285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8"/>
                </a:lnTo>
                <a:lnTo>
                  <a:pt x="182475" y="355776"/>
                </a:lnTo>
                <a:lnTo>
                  <a:pt x="152691" y="367928"/>
                </a:lnTo>
                <a:lnTo>
                  <a:pt x="117208" y="371678"/>
                </a:lnTo>
                <a:lnTo>
                  <a:pt x="269294" y="371678"/>
                </a:lnTo>
                <a:lnTo>
                  <a:pt x="280871" y="353501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5"/>
                </a:lnTo>
                <a:lnTo>
                  <a:pt x="266142" y="233402"/>
                </a:lnTo>
                <a:lnTo>
                  <a:pt x="264285" y="231914"/>
                </a:lnTo>
                <a:close/>
              </a:path>
              <a:path w="292100" h="430529">
                <a:moveTo>
                  <a:pt x="263536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50" y="58891"/>
                </a:lnTo>
                <a:lnTo>
                  <a:pt x="263536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82106" y="6086734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1258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3494" y="1106792"/>
                </a:moveTo>
                <a:lnTo>
                  <a:pt x="0" y="1106792"/>
                </a:lnTo>
                <a:lnTo>
                  <a:pt x="0" y="3261931"/>
                </a:lnTo>
                <a:lnTo>
                  <a:pt x="507" y="3263912"/>
                </a:lnTo>
                <a:lnTo>
                  <a:pt x="1409" y="3265652"/>
                </a:lnTo>
                <a:lnTo>
                  <a:pt x="23990" y="3265652"/>
                </a:lnTo>
                <a:lnTo>
                  <a:pt x="24891" y="3263912"/>
                </a:lnTo>
                <a:lnTo>
                  <a:pt x="25399" y="3261931"/>
                </a:lnTo>
                <a:lnTo>
                  <a:pt x="25399" y="1198765"/>
                </a:lnTo>
                <a:lnTo>
                  <a:pt x="23494" y="1192275"/>
                </a:lnTo>
                <a:lnTo>
                  <a:pt x="23494" y="1106792"/>
                </a:lnTo>
                <a:close/>
              </a:path>
              <a:path w="25400" h="3265804">
                <a:moveTo>
                  <a:pt x="13182" y="0"/>
                </a:moveTo>
                <a:lnTo>
                  <a:pt x="12217" y="0"/>
                </a:lnTo>
                <a:lnTo>
                  <a:pt x="5422" y="253"/>
                </a:lnTo>
                <a:lnTo>
                  <a:pt x="0" y="5841"/>
                </a:lnTo>
                <a:lnTo>
                  <a:pt x="0" y="1081392"/>
                </a:lnTo>
                <a:lnTo>
                  <a:pt x="25399" y="1081392"/>
                </a:lnTo>
                <a:lnTo>
                  <a:pt x="25399" y="5841"/>
                </a:lnTo>
                <a:lnTo>
                  <a:pt x="19977" y="253"/>
                </a:lnTo>
                <a:lnTo>
                  <a:pt x="13182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46041" y="3320410"/>
            <a:ext cx="0" cy="55662"/>
          </a:xfrm>
          <a:custGeom>
            <a:avLst/>
            <a:gdLst/>
            <a:ahLst/>
            <a:cxnLst/>
            <a:rect l="l" t="t" r="r" b="b"/>
            <a:pathLst>
              <a:path h="92075">
                <a:moveTo>
                  <a:pt x="0" y="0"/>
                </a:moveTo>
                <a:lnTo>
                  <a:pt x="0" y="91973"/>
                </a:lnTo>
              </a:path>
            </a:pathLst>
          </a:custGeom>
          <a:ln w="3175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988607" y="2961396"/>
            <a:ext cx="1148182" cy="343956"/>
          </a:xfrm>
          <a:custGeom>
            <a:avLst/>
            <a:gdLst/>
            <a:ahLst/>
            <a:cxnLst/>
            <a:rect l="l" t="t" r="r" b="b"/>
            <a:pathLst>
              <a:path w="1899284" h="568960">
                <a:moveTo>
                  <a:pt x="1799374" y="265112"/>
                </a:moveTo>
                <a:lnTo>
                  <a:pt x="1799374" y="568464"/>
                </a:lnTo>
                <a:lnTo>
                  <a:pt x="1899107" y="568464"/>
                </a:lnTo>
                <a:lnTo>
                  <a:pt x="1799374" y="265112"/>
                </a:lnTo>
                <a:close/>
              </a:path>
              <a:path w="1899284" h="568960">
                <a:moveTo>
                  <a:pt x="1421142" y="12522"/>
                </a:moveTo>
                <a:lnTo>
                  <a:pt x="1421142" y="568464"/>
                </a:lnTo>
                <a:lnTo>
                  <a:pt x="1773986" y="568464"/>
                </a:lnTo>
                <a:lnTo>
                  <a:pt x="1773986" y="192671"/>
                </a:lnTo>
                <a:lnTo>
                  <a:pt x="1421142" y="12522"/>
                </a:lnTo>
                <a:close/>
              </a:path>
              <a:path w="1899284" h="568960">
                <a:moveTo>
                  <a:pt x="1395755" y="0"/>
                </a:moveTo>
                <a:lnTo>
                  <a:pt x="1042911" y="80467"/>
                </a:lnTo>
                <a:lnTo>
                  <a:pt x="1042911" y="568464"/>
                </a:lnTo>
                <a:lnTo>
                  <a:pt x="1395755" y="568464"/>
                </a:lnTo>
                <a:lnTo>
                  <a:pt x="1395755" y="0"/>
                </a:lnTo>
                <a:close/>
              </a:path>
              <a:path w="1899284" h="568960">
                <a:moveTo>
                  <a:pt x="1017511" y="87210"/>
                </a:moveTo>
                <a:lnTo>
                  <a:pt x="664692" y="439242"/>
                </a:lnTo>
                <a:lnTo>
                  <a:pt x="664692" y="568464"/>
                </a:lnTo>
                <a:lnTo>
                  <a:pt x="1017511" y="568464"/>
                </a:lnTo>
                <a:lnTo>
                  <a:pt x="1017511" y="87210"/>
                </a:lnTo>
                <a:close/>
              </a:path>
              <a:path w="1899284" h="568960">
                <a:moveTo>
                  <a:pt x="286461" y="230225"/>
                </a:moveTo>
                <a:lnTo>
                  <a:pt x="286461" y="568464"/>
                </a:lnTo>
                <a:lnTo>
                  <a:pt x="639292" y="568464"/>
                </a:lnTo>
                <a:lnTo>
                  <a:pt x="639292" y="461568"/>
                </a:lnTo>
                <a:lnTo>
                  <a:pt x="286461" y="230225"/>
                </a:lnTo>
                <a:close/>
              </a:path>
              <a:path w="1899284" h="568960">
                <a:moveTo>
                  <a:pt x="261073" y="218401"/>
                </a:moveTo>
                <a:lnTo>
                  <a:pt x="0" y="568464"/>
                </a:lnTo>
                <a:lnTo>
                  <a:pt x="1879" y="568464"/>
                </a:lnTo>
                <a:lnTo>
                  <a:pt x="261073" y="293217"/>
                </a:lnTo>
                <a:lnTo>
                  <a:pt x="261073" y="218401"/>
                </a:lnTo>
                <a:close/>
              </a:path>
              <a:path w="1899284" h="568960">
                <a:moveTo>
                  <a:pt x="261073" y="293217"/>
                </a:moveTo>
                <a:lnTo>
                  <a:pt x="1879" y="568464"/>
                </a:lnTo>
                <a:lnTo>
                  <a:pt x="261073" y="568464"/>
                </a:lnTo>
                <a:lnTo>
                  <a:pt x="261073" y="293217"/>
                </a:lnTo>
                <a:close/>
              </a:path>
            </a:pathLst>
          </a:custGeom>
          <a:solidFill>
            <a:srgbClr val="B4D19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27169" y="3133069"/>
            <a:ext cx="297890" cy="172362"/>
          </a:xfrm>
          <a:custGeom>
            <a:avLst/>
            <a:gdLst/>
            <a:ahLst/>
            <a:cxnLst/>
            <a:rect l="l" t="t" r="r" b="b"/>
            <a:pathLst>
              <a:path w="492760" h="285114">
                <a:moveTo>
                  <a:pt x="293293" y="24511"/>
                </a:moveTo>
                <a:lnTo>
                  <a:pt x="293293" y="284492"/>
                </a:lnTo>
                <a:lnTo>
                  <a:pt x="492582" y="284492"/>
                </a:lnTo>
                <a:lnTo>
                  <a:pt x="293293" y="24511"/>
                </a:lnTo>
                <a:close/>
              </a:path>
              <a:path w="492760" h="285114">
                <a:moveTo>
                  <a:pt x="267893" y="0"/>
                </a:moveTo>
                <a:lnTo>
                  <a:pt x="0" y="284492"/>
                </a:lnTo>
                <a:lnTo>
                  <a:pt x="267893" y="284492"/>
                </a:lnTo>
                <a:lnTo>
                  <a:pt x="267893" y="0"/>
                </a:lnTo>
                <a:close/>
              </a:path>
            </a:pathLst>
          </a:custGeom>
          <a:solidFill>
            <a:srgbClr val="B4D19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7906" y="1906475"/>
            <a:ext cx="4292461" cy="256960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88676" rIns="0" bIns="0" rtlCol="0">
            <a:spAutoFit/>
          </a:bodyPr>
          <a:lstStyle/>
          <a:p>
            <a:pPr marL="806101" defTabSz="552755">
              <a:spcBef>
                <a:spcPts val="698"/>
              </a:spcBef>
            </a:pPr>
            <a:r>
              <a:rPr sz="1088" b="1" dirty="0">
                <a:solidFill>
                  <a:prstClr val="black"/>
                </a:solidFill>
                <a:latin typeface="Verdana"/>
                <a:cs typeface="Verdana"/>
              </a:rPr>
              <a:t>RSBI ДОСТУПНОСТЬ ФИНАНСИРОВАНИЯ</a:t>
            </a:r>
            <a:endParaRPr sz="1088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95066" y="3312731"/>
            <a:ext cx="4035337" cy="0"/>
          </a:xfrm>
          <a:custGeom>
            <a:avLst/>
            <a:gdLst/>
            <a:ahLst/>
            <a:cxnLst/>
            <a:rect l="l" t="t" r="r" b="b"/>
            <a:pathLst>
              <a:path w="6675120">
                <a:moveTo>
                  <a:pt x="0" y="0"/>
                </a:moveTo>
                <a:lnTo>
                  <a:pt x="6675094" y="0"/>
                </a:lnTo>
              </a:path>
            </a:pathLst>
          </a:custGeom>
          <a:ln w="25400">
            <a:solidFill>
              <a:srgbClr val="D6D7D7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10228" y="4633190"/>
            <a:ext cx="4150501" cy="0"/>
          </a:xfrm>
          <a:custGeom>
            <a:avLst/>
            <a:gdLst/>
            <a:ahLst/>
            <a:cxnLst/>
            <a:rect l="l" t="t" r="r" b="b"/>
            <a:pathLst>
              <a:path w="6865620">
                <a:moveTo>
                  <a:pt x="0" y="0"/>
                </a:moveTo>
                <a:lnTo>
                  <a:pt x="686539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67590" y="4106302"/>
            <a:ext cx="0" cy="519388"/>
          </a:xfrm>
          <a:custGeom>
            <a:avLst/>
            <a:gdLst/>
            <a:ahLst/>
            <a:cxnLst/>
            <a:rect l="l" t="t" r="r" b="b"/>
            <a:pathLst>
              <a:path h="859154">
                <a:moveTo>
                  <a:pt x="0" y="0"/>
                </a:moveTo>
                <a:lnTo>
                  <a:pt x="0" y="858862"/>
                </a:lnTo>
              </a:path>
            </a:pathLst>
          </a:custGeom>
          <a:ln w="25400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67590" y="3320408"/>
            <a:ext cx="0" cy="810753"/>
          </a:xfrm>
          <a:custGeom>
            <a:avLst/>
            <a:gdLst/>
            <a:ahLst/>
            <a:cxnLst/>
            <a:rect l="l" t="t" r="r" b="b"/>
            <a:pathLst>
              <a:path h="1341120">
                <a:moveTo>
                  <a:pt x="0" y="0"/>
                </a:moveTo>
                <a:lnTo>
                  <a:pt x="0" y="1340510"/>
                </a:lnTo>
              </a:path>
            </a:pathLst>
          </a:custGeom>
          <a:ln w="25400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67590" y="2651316"/>
            <a:ext cx="0" cy="653746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392"/>
                </a:lnTo>
              </a:path>
            </a:pathLst>
          </a:custGeom>
          <a:ln w="25400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59912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60764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59" h="6984">
                <a:moveTo>
                  <a:pt x="22593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85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88566" y="4266516"/>
            <a:ext cx="15355" cy="359311"/>
          </a:xfrm>
          <a:custGeom>
            <a:avLst/>
            <a:gdLst/>
            <a:ahLst/>
            <a:cxnLst/>
            <a:rect l="l" t="t" r="r" b="b"/>
            <a:pathLst>
              <a:path w="25400" h="594359">
                <a:moveTo>
                  <a:pt x="0" y="13792"/>
                </a:moveTo>
                <a:lnTo>
                  <a:pt x="0" y="590118"/>
                </a:lnTo>
                <a:lnTo>
                  <a:pt x="508" y="592099"/>
                </a:lnTo>
                <a:lnTo>
                  <a:pt x="1409" y="593839"/>
                </a:lnTo>
                <a:lnTo>
                  <a:pt x="23990" y="593839"/>
                </a:lnTo>
                <a:lnTo>
                  <a:pt x="24892" y="592099"/>
                </a:lnTo>
                <a:lnTo>
                  <a:pt x="25400" y="590118"/>
                </a:lnTo>
                <a:lnTo>
                  <a:pt x="25400" y="19113"/>
                </a:lnTo>
                <a:lnTo>
                  <a:pt x="7886" y="19113"/>
                </a:lnTo>
                <a:lnTo>
                  <a:pt x="0" y="13792"/>
                </a:lnTo>
                <a:close/>
              </a:path>
              <a:path w="25400" h="594359">
                <a:moveTo>
                  <a:pt x="25400" y="0"/>
                </a:moveTo>
                <a:lnTo>
                  <a:pt x="7886" y="19113"/>
                </a:lnTo>
                <a:lnTo>
                  <a:pt x="25400" y="19113"/>
                </a:lnTo>
                <a:lnTo>
                  <a:pt x="2540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96243" y="3320410"/>
            <a:ext cx="0" cy="957778"/>
          </a:xfrm>
          <a:custGeom>
            <a:avLst/>
            <a:gdLst/>
            <a:ahLst/>
            <a:cxnLst/>
            <a:rect l="l" t="t" r="r" b="b"/>
            <a:pathLst>
              <a:path h="1584325">
                <a:moveTo>
                  <a:pt x="0" y="0"/>
                </a:moveTo>
                <a:lnTo>
                  <a:pt x="0" y="1584134"/>
                </a:lnTo>
              </a:path>
            </a:pathLst>
          </a:custGeom>
          <a:ln w="25400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96243" y="2651316"/>
            <a:ext cx="0" cy="653746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392"/>
                </a:lnTo>
              </a:path>
            </a:pathLst>
          </a:custGeom>
          <a:ln w="25400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88566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089418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62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324893" y="4040588"/>
            <a:ext cx="0" cy="585032"/>
          </a:xfrm>
          <a:custGeom>
            <a:avLst/>
            <a:gdLst/>
            <a:ahLst/>
            <a:cxnLst/>
            <a:rect l="l" t="t" r="r" b="b"/>
            <a:pathLst>
              <a:path h="967740">
                <a:moveTo>
                  <a:pt x="0" y="0"/>
                </a:moveTo>
                <a:lnTo>
                  <a:pt x="0" y="967562"/>
                </a:lnTo>
              </a:path>
            </a:pathLst>
          </a:custGeom>
          <a:ln w="25387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324893" y="3320408"/>
            <a:ext cx="0" cy="721693"/>
          </a:xfrm>
          <a:custGeom>
            <a:avLst/>
            <a:gdLst/>
            <a:ahLst/>
            <a:cxnLst/>
            <a:rect l="l" t="t" r="r" b="b"/>
            <a:pathLst>
              <a:path h="1193800">
                <a:moveTo>
                  <a:pt x="0" y="0"/>
                </a:moveTo>
                <a:lnTo>
                  <a:pt x="0" y="1193546"/>
                </a:lnTo>
              </a:path>
            </a:pathLst>
          </a:custGeom>
          <a:ln w="25387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324893" y="2651316"/>
            <a:ext cx="0" cy="653746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392"/>
                </a:lnTo>
              </a:path>
            </a:pathLst>
          </a:custGeom>
          <a:ln w="25387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317219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7" y="25400"/>
                </a:lnTo>
                <a:lnTo>
                  <a:pt x="2538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318064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782193" y="3956720"/>
            <a:ext cx="0" cy="669101"/>
          </a:xfrm>
          <a:custGeom>
            <a:avLst/>
            <a:gdLst/>
            <a:ahLst/>
            <a:cxnLst/>
            <a:rect l="l" t="t" r="r" b="b"/>
            <a:pathLst>
              <a:path h="1106804">
                <a:moveTo>
                  <a:pt x="0" y="0"/>
                </a:moveTo>
                <a:lnTo>
                  <a:pt x="0" y="1106297"/>
                </a:lnTo>
              </a:path>
            </a:pathLst>
          </a:custGeom>
          <a:ln w="25387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782193" y="3320410"/>
            <a:ext cx="0" cy="656049"/>
          </a:xfrm>
          <a:custGeom>
            <a:avLst/>
            <a:gdLst/>
            <a:ahLst/>
            <a:cxnLst/>
            <a:rect l="l" t="t" r="r" b="b"/>
            <a:pathLst>
              <a:path h="1085214">
                <a:moveTo>
                  <a:pt x="0" y="0"/>
                </a:moveTo>
                <a:lnTo>
                  <a:pt x="0" y="1084783"/>
                </a:lnTo>
              </a:path>
            </a:pathLst>
          </a:custGeom>
          <a:ln w="25387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782193" y="2651316"/>
            <a:ext cx="0" cy="653746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392"/>
                </a:lnTo>
              </a:path>
            </a:pathLst>
          </a:custGeom>
          <a:ln w="25387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774520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7" y="25400"/>
                </a:lnTo>
                <a:lnTo>
                  <a:pt x="2538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775364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545865" y="4056866"/>
            <a:ext cx="15355" cy="568908"/>
          </a:xfrm>
          <a:custGeom>
            <a:avLst/>
            <a:gdLst/>
            <a:ahLst/>
            <a:cxnLst/>
            <a:rect l="l" t="t" r="r" b="b"/>
            <a:pathLst>
              <a:path w="25400" h="941070">
                <a:moveTo>
                  <a:pt x="0" y="6489"/>
                </a:moveTo>
                <a:lnTo>
                  <a:pt x="0" y="936917"/>
                </a:lnTo>
                <a:lnTo>
                  <a:pt x="508" y="938898"/>
                </a:lnTo>
                <a:lnTo>
                  <a:pt x="1409" y="940638"/>
                </a:lnTo>
                <a:lnTo>
                  <a:pt x="23990" y="940638"/>
                </a:lnTo>
                <a:lnTo>
                  <a:pt x="24892" y="938898"/>
                </a:lnTo>
                <a:lnTo>
                  <a:pt x="25400" y="936917"/>
                </a:lnTo>
                <a:lnTo>
                  <a:pt x="25400" y="7086"/>
                </a:lnTo>
                <a:lnTo>
                  <a:pt x="6680" y="7086"/>
                </a:lnTo>
                <a:lnTo>
                  <a:pt x="0" y="6489"/>
                </a:lnTo>
                <a:close/>
              </a:path>
              <a:path w="25400" h="941070">
                <a:moveTo>
                  <a:pt x="25400" y="0"/>
                </a:moveTo>
                <a:lnTo>
                  <a:pt x="6680" y="7086"/>
                </a:lnTo>
                <a:lnTo>
                  <a:pt x="25400" y="7086"/>
                </a:lnTo>
                <a:lnTo>
                  <a:pt x="2540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553543" y="3320408"/>
            <a:ext cx="0" cy="740887"/>
          </a:xfrm>
          <a:custGeom>
            <a:avLst/>
            <a:gdLst/>
            <a:ahLst/>
            <a:cxnLst/>
            <a:rect l="l" t="t" r="r" b="b"/>
            <a:pathLst>
              <a:path h="1225550">
                <a:moveTo>
                  <a:pt x="0" y="0"/>
                </a:moveTo>
                <a:lnTo>
                  <a:pt x="0" y="1225308"/>
                </a:lnTo>
              </a:path>
            </a:pathLst>
          </a:custGeom>
          <a:ln w="25400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553543" y="2651316"/>
            <a:ext cx="0" cy="653746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392"/>
                </a:lnTo>
              </a:path>
            </a:pathLst>
          </a:custGeom>
          <a:ln w="25400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545865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546718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003173" y="3627052"/>
            <a:ext cx="15355" cy="998470"/>
          </a:xfrm>
          <a:custGeom>
            <a:avLst/>
            <a:gdLst/>
            <a:ahLst/>
            <a:cxnLst/>
            <a:rect l="l" t="t" r="r" b="b"/>
            <a:pathLst>
              <a:path w="25400" h="1651634">
                <a:moveTo>
                  <a:pt x="0" y="6553"/>
                </a:moveTo>
                <a:lnTo>
                  <a:pt x="0" y="1647901"/>
                </a:lnTo>
                <a:lnTo>
                  <a:pt x="508" y="1649882"/>
                </a:lnTo>
                <a:lnTo>
                  <a:pt x="1397" y="1651622"/>
                </a:lnTo>
                <a:lnTo>
                  <a:pt x="23990" y="1651622"/>
                </a:lnTo>
                <a:lnTo>
                  <a:pt x="24892" y="1649882"/>
                </a:lnTo>
                <a:lnTo>
                  <a:pt x="25400" y="1647901"/>
                </a:lnTo>
                <a:lnTo>
                  <a:pt x="25400" y="7023"/>
                </a:lnTo>
                <a:lnTo>
                  <a:pt x="3619" y="7023"/>
                </a:lnTo>
                <a:lnTo>
                  <a:pt x="1803" y="6870"/>
                </a:lnTo>
                <a:lnTo>
                  <a:pt x="0" y="6553"/>
                </a:lnTo>
                <a:close/>
              </a:path>
              <a:path w="25400" h="1651634">
                <a:moveTo>
                  <a:pt x="25400" y="0"/>
                </a:moveTo>
                <a:lnTo>
                  <a:pt x="19672" y="4622"/>
                </a:lnTo>
                <a:lnTo>
                  <a:pt x="12585" y="7023"/>
                </a:lnTo>
                <a:lnTo>
                  <a:pt x="25400" y="7023"/>
                </a:lnTo>
                <a:lnTo>
                  <a:pt x="2540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004017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93" y="0"/>
                </a:moveTo>
                <a:lnTo>
                  <a:pt x="0" y="0"/>
                </a:lnTo>
                <a:lnTo>
                  <a:pt x="2120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85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010851" y="3320410"/>
            <a:ext cx="0" cy="26372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0"/>
                </a:moveTo>
                <a:lnTo>
                  <a:pt x="0" y="436181"/>
                </a:lnTo>
              </a:path>
            </a:pathLst>
          </a:custGeom>
          <a:ln w="25400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003173" y="3311441"/>
            <a:ext cx="15355" cy="9213"/>
          </a:xfrm>
          <a:custGeom>
            <a:avLst/>
            <a:gdLst/>
            <a:ahLst/>
            <a:cxnLst/>
            <a:rect l="l" t="t" r="r" b="b"/>
            <a:pathLst>
              <a:path w="25400" h="15239">
                <a:moveTo>
                  <a:pt x="0" y="0"/>
                </a:moveTo>
                <a:lnTo>
                  <a:pt x="0" y="14833"/>
                </a:lnTo>
                <a:lnTo>
                  <a:pt x="25400" y="14833"/>
                </a:lnTo>
                <a:lnTo>
                  <a:pt x="25400" y="254"/>
                </a:lnTo>
                <a:lnTo>
                  <a:pt x="0" y="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010851" y="2651316"/>
            <a:ext cx="0" cy="653746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392"/>
                </a:lnTo>
              </a:path>
            </a:pathLst>
          </a:custGeom>
          <a:ln w="25400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003173" y="3305053"/>
            <a:ext cx="15355" cy="6910"/>
          </a:xfrm>
          <a:custGeom>
            <a:avLst/>
            <a:gdLst/>
            <a:ahLst/>
            <a:cxnLst/>
            <a:rect l="l" t="t" r="r" b="b"/>
            <a:pathLst>
              <a:path w="25400" h="11429">
                <a:moveTo>
                  <a:pt x="25400" y="0"/>
                </a:moveTo>
                <a:lnTo>
                  <a:pt x="0" y="0"/>
                </a:lnTo>
                <a:lnTo>
                  <a:pt x="0" y="10566"/>
                </a:lnTo>
                <a:lnTo>
                  <a:pt x="25400" y="10820"/>
                </a:lnTo>
                <a:lnTo>
                  <a:pt x="25400" y="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239500" y="3321546"/>
            <a:ext cx="0" cy="1304037"/>
          </a:xfrm>
          <a:custGeom>
            <a:avLst/>
            <a:gdLst/>
            <a:ahLst/>
            <a:cxnLst/>
            <a:rect l="l" t="t" r="r" b="b"/>
            <a:pathLst>
              <a:path h="2157095">
                <a:moveTo>
                  <a:pt x="0" y="0"/>
                </a:moveTo>
                <a:lnTo>
                  <a:pt x="0" y="2156980"/>
                </a:lnTo>
              </a:path>
            </a:pathLst>
          </a:custGeom>
          <a:ln w="25387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232671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231827" y="2651314"/>
            <a:ext cx="15355" cy="631865"/>
          </a:xfrm>
          <a:custGeom>
            <a:avLst/>
            <a:gdLst/>
            <a:ahLst/>
            <a:cxnLst/>
            <a:rect l="l" t="t" r="r" b="b"/>
            <a:pathLst>
              <a:path w="25400" h="1045210">
                <a:moveTo>
                  <a:pt x="25387" y="1040803"/>
                </a:moveTo>
                <a:lnTo>
                  <a:pt x="6146" y="1040803"/>
                </a:lnTo>
                <a:lnTo>
                  <a:pt x="7467" y="1040892"/>
                </a:lnTo>
                <a:lnTo>
                  <a:pt x="10312" y="1041247"/>
                </a:lnTo>
                <a:lnTo>
                  <a:pt x="11811" y="1041539"/>
                </a:lnTo>
                <a:lnTo>
                  <a:pt x="13284" y="1041958"/>
                </a:lnTo>
                <a:lnTo>
                  <a:pt x="25387" y="1045057"/>
                </a:lnTo>
                <a:lnTo>
                  <a:pt x="25387" y="1040803"/>
                </a:lnTo>
                <a:close/>
              </a:path>
              <a:path w="25400" h="1045210">
                <a:moveTo>
                  <a:pt x="13169" y="0"/>
                </a:moveTo>
                <a:lnTo>
                  <a:pt x="12204" y="0"/>
                </a:lnTo>
                <a:lnTo>
                  <a:pt x="5600" y="254"/>
                </a:lnTo>
                <a:lnTo>
                  <a:pt x="304" y="5524"/>
                </a:lnTo>
                <a:lnTo>
                  <a:pt x="0" y="12103"/>
                </a:lnTo>
                <a:lnTo>
                  <a:pt x="0" y="1041184"/>
                </a:lnTo>
                <a:lnTo>
                  <a:pt x="1587" y="1040930"/>
                </a:lnTo>
                <a:lnTo>
                  <a:pt x="3200" y="1040803"/>
                </a:lnTo>
                <a:lnTo>
                  <a:pt x="25387" y="1040803"/>
                </a:lnTo>
                <a:lnTo>
                  <a:pt x="25387" y="5842"/>
                </a:lnTo>
                <a:lnTo>
                  <a:pt x="19964" y="254"/>
                </a:lnTo>
                <a:lnTo>
                  <a:pt x="13169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460473" y="3372609"/>
            <a:ext cx="15355" cy="1252981"/>
          </a:xfrm>
          <a:custGeom>
            <a:avLst/>
            <a:gdLst/>
            <a:ahLst/>
            <a:cxnLst/>
            <a:rect l="l" t="t" r="r" b="b"/>
            <a:pathLst>
              <a:path w="25400" h="2072640">
                <a:moveTo>
                  <a:pt x="0" y="7785"/>
                </a:moveTo>
                <a:lnTo>
                  <a:pt x="0" y="2068791"/>
                </a:lnTo>
                <a:lnTo>
                  <a:pt x="508" y="2070773"/>
                </a:lnTo>
                <a:lnTo>
                  <a:pt x="1409" y="2072513"/>
                </a:lnTo>
                <a:lnTo>
                  <a:pt x="23990" y="2072513"/>
                </a:lnTo>
                <a:lnTo>
                  <a:pt x="24892" y="2070773"/>
                </a:lnTo>
                <a:lnTo>
                  <a:pt x="25400" y="2068791"/>
                </a:lnTo>
                <a:lnTo>
                  <a:pt x="25400" y="8077"/>
                </a:lnTo>
                <a:lnTo>
                  <a:pt x="2857" y="8077"/>
                </a:lnTo>
                <a:lnTo>
                  <a:pt x="1435" y="7975"/>
                </a:lnTo>
                <a:lnTo>
                  <a:pt x="0" y="7785"/>
                </a:lnTo>
                <a:close/>
              </a:path>
              <a:path w="25400" h="2072640">
                <a:moveTo>
                  <a:pt x="25400" y="0"/>
                </a:moveTo>
                <a:lnTo>
                  <a:pt x="19672" y="5105"/>
                </a:lnTo>
                <a:lnTo>
                  <a:pt x="12166" y="8077"/>
                </a:lnTo>
                <a:lnTo>
                  <a:pt x="25400" y="8077"/>
                </a:lnTo>
                <a:lnTo>
                  <a:pt x="2540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461325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460473" y="2651316"/>
            <a:ext cx="15355" cy="692902"/>
          </a:xfrm>
          <a:custGeom>
            <a:avLst/>
            <a:gdLst/>
            <a:ahLst/>
            <a:cxnLst/>
            <a:rect l="l" t="t" r="r" b="b"/>
            <a:pathLst>
              <a:path w="25400" h="1146175">
                <a:moveTo>
                  <a:pt x="0" y="1134046"/>
                </a:moveTo>
                <a:lnTo>
                  <a:pt x="0" y="1135583"/>
                </a:lnTo>
                <a:lnTo>
                  <a:pt x="17246" y="1140002"/>
                </a:lnTo>
                <a:lnTo>
                  <a:pt x="21729" y="1142479"/>
                </a:lnTo>
                <a:lnTo>
                  <a:pt x="25400" y="1145768"/>
                </a:lnTo>
                <a:lnTo>
                  <a:pt x="25400" y="1135176"/>
                </a:lnTo>
                <a:lnTo>
                  <a:pt x="4254" y="1135176"/>
                </a:lnTo>
                <a:lnTo>
                  <a:pt x="0" y="1134046"/>
                </a:lnTo>
                <a:close/>
              </a:path>
              <a:path w="25400" h="1146175">
                <a:moveTo>
                  <a:pt x="25400" y="1112431"/>
                </a:moveTo>
                <a:lnTo>
                  <a:pt x="4254" y="1135176"/>
                </a:lnTo>
                <a:lnTo>
                  <a:pt x="25400" y="1135176"/>
                </a:lnTo>
                <a:lnTo>
                  <a:pt x="25400" y="1112431"/>
                </a:lnTo>
                <a:close/>
              </a:path>
              <a:path w="25400" h="1146175">
                <a:moveTo>
                  <a:pt x="13182" y="0"/>
                </a:moveTo>
                <a:lnTo>
                  <a:pt x="12217" y="0"/>
                </a:lnTo>
                <a:lnTo>
                  <a:pt x="5422" y="254"/>
                </a:lnTo>
                <a:lnTo>
                  <a:pt x="0" y="5842"/>
                </a:lnTo>
                <a:lnTo>
                  <a:pt x="0" y="1081392"/>
                </a:lnTo>
                <a:lnTo>
                  <a:pt x="25400" y="1081392"/>
                </a:lnTo>
                <a:lnTo>
                  <a:pt x="25400" y="5842"/>
                </a:lnTo>
                <a:lnTo>
                  <a:pt x="19977" y="254"/>
                </a:lnTo>
                <a:lnTo>
                  <a:pt x="13182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460473" y="3320409"/>
            <a:ext cx="15355" cy="17275"/>
          </a:xfrm>
          <a:custGeom>
            <a:avLst/>
            <a:gdLst/>
            <a:ahLst/>
            <a:cxnLst/>
            <a:rect l="l" t="t" r="r" b="b"/>
            <a:pathLst>
              <a:path w="25400" h="28575">
                <a:moveTo>
                  <a:pt x="25399" y="0"/>
                </a:moveTo>
                <a:lnTo>
                  <a:pt x="0" y="0"/>
                </a:lnTo>
                <a:lnTo>
                  <a:pt x="0" y="27254"/>
                </a:lnTo>
                <a:lnTo>
                  <a:pt x="4254" y="28384"/>
                </a:lnTo>
                <a:lnTo>
                  <a:pt x="25399" y="5638"/>
                </a:lnTo>
                <a:lnTo>
                  <a:pt x="25399" y="0"/>
                </a:lnTo>
                <a:close/>
              </a:path>
            </a:pathLst>
          </a:custGeom>
          <a:solidFill>
            <a:srgbClr val="E1ABA1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460473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689119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5399" y="1106792"/>
                </a:moveTo>
                <a:lnTo>
                  <a:pt x="0" y="1106792"/>
                </a:lnTo>
                <a:lnTo>
                  <a:pt x="0" y="3261931"/>
                </a:lnTo>
                <a:lnTo>
                  <a:pt x="507" y="3263912"/>
                </a:lnTo>
                <a:lnTo>
                  <a:pt x="1409" y="3265652"/>
                </a:lnTo>
                <a:lnTo>
                  <a:pt x="24002" y="3265652"/>
                </a:lnTo>
                <a:lnTo>
                  <a:pt x="24891" y="3263912"/>
                </a:lnTo>
                <a:lnTo>
                  <a:pt x="25399" y="3261931"/>
                </a:lnTo>
                <a:lnTo>
                  <a:pt x="25399" y="1106792"/>
                </a:lnTo>
                <a:close/>
              </a:path>
              <a:path w="25400" h="3265804">
                <a:moveTo>
                  <a:pt x="25399" y="793026"/>
                </a:moveTo>
                <a:lnTo>
                  <a:pt x="3657" y="793026"/>
                </a:lnTo>
                <a:lnTo>
                  <a:pt x="25399" y="821410"/>
                </a:lnTo>
                <a:lnTo>
                  <a:pt x="25399" y="793026"/>
                </a:lnTo>
                <a:close/>
              </a:path>
              <a:path w="25400" h="3265804">
                <a:moveTo>
                  <a:pt x="13195" y="0"/>
                </a:moveTo>
                <a:lnTo>
                  <a:pt x="12217" y="0"/>
                </a:lnTo>
                <a:lnTo>
                  <a:pt x="5422" y="253"/>
                </a:lnTo>
                <a:lnTo>
                  <a:pt x="0" y="5841"/>
                </a:lnTo>
                <a:lnTo>
                  <a:pt x="0" y="796899"/>
                </a:lnTo>
                <a:lnTo>
                  <a:pt x="3657" y="793026"/>
                </a:lnTo>
                <a:lnTo>
                  <a:pt x="25399" y="793026"/>
                </a:lnTo>
                <a:lnTo>
                  <a:pt x="25399" y="5841"/>
                </a:lnTo>
                <a:lnTo>
                  <a:pt x="19977" y="253"/>
                </a:lnTo>
                <a:lnTo>
                  <a:pt x="13195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696797" y="3130727"/>
            <a:ext cx="0" cy="174665"/>
          </a:xfrm>
          <a:custGeom>
            <a:avLst/>
            <a:gdLst/>
            <a:ahLst/>
            <a:cxnLst/>
            <a:rect l="l" t="t" r="r" b="b"/>
            <a:pathLst>
              <a:path h="288925">
                <a:moveTo>
                  <a:pt x="0" y="0"/>
                </a:moveTo>
                <a:lnTo>
                  <a:pt x="0" y="288366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689119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689971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93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72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917773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0" y="1220508"/>
                </a:moveTo>
                <a:lnTo>
                  <a:pt x="0" y="3261931"/>
                </a:lnTo>
                <a:lnTo>
                  <a:pt x="507" y="3263912"/>
                </a:lnTo>
                <a:lnTo>
                  <a:pt x="1409" y="3265652"/>
                </a:lnTo>
                <a:lnTo>
                  <a:pt x="24002" y="3265652"/>
                </a:lnTo>
                <a:lnTo>
                  <a:pt x="24891" y="3263912"/>
                </a:lnTo>
                <a:lnTo>
                  <a:pt x="25399" y="3261931"/>
                </a:lnTo>
                <a:lnTo>
                  <a:pt x="25399" y="1220914"/>
                </a:lnTo>
                <a:lnTo>
                  <a:pt x="1893" y="1220901"/>
                </a:lnTo>
                <a:lnTo>
                  <a:pt x="1015" y="1220774"/>
                </a:lnTo>
                <a:lnTo>
                  <a:pt x="0" y="1220508"/>
                </a:lnTo>
                <a:close/>
              </a:path>
              <a:path w="25400" h="3265804">
                <a:moveTo>
                  <a:pt x="25399" y="1206677"/>
                </a:moveTo>
                <a:lnTo>
                  <a:pt x="1981" y="1220914"/>
                </a:lnTo>
                <a:lnTo>
                  <a:pt x="25399" y="1220914"/>
                </a:lnTo>
                <a:lnTo>
                  <a:pt x="25399" y="1206677"/>
                </a:lnTo>
                <a:close/>
              </a:path>
              <a:path w="25400" h="3265804">
                <a:moveTo>
                  <a:pt x="13195" y="0"/>
                </a:moveTo>
                <a:lnTo>
                  <a:pt x="12217" y="0"/>
                </a:lnTo>
                <a:lnTo>
                  <a:pt x="5435" y="253"/>
                </a:lnTo>
                <a:lnTo>
                  <a:pt x="0" y="5841"/>
                </a:lnTo>
                <a:lnTo>
                  <a:pt x="0" y="1081392"/>
                </a:lnTo>
                <a:lnTo>
                  <a:pt x="25399" y="1081392"/>
                </a:lnTo>
                <a:lnTo>
                  <a:pt x="25399" y="5841"/>
                </a:lnTo>
                <a:lnTo>
                  <a:pt x="19977" y="253"/>
                </a:lnTo>
                <a:lnTo>
                  <a:pt x="13195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917773" y="3320408"/>
            <a:ext cx="15355" cy="69098"/>
          </a:xfrm>
          <a:custGeom>
            <a:avLst/>
            <a:gdLst/>
            <a:ahLst/>
            <a:cxnLst/>
            <a:rect l="l" t="t" r="r" b="b"/>
            <a:pathLst>
              <a:path w="25400" h="114300">
                <a:moveTo>
                  <a:pt x="25399" y="0"/>
                </a:moveTo>
                <a:lnTo>
                  <a:pt x="0" y="0"/>
                </a:lnTo>
                <a:lnTo>
                  <a:pt x="0" y="113715"/>
                </a:lnTo>
                <a:lnTo>
                  <a:pt x="1015" y="113982"/>
                </a:lnTo>
                <a:lnTo>
                  <a:pt x="1981" y="114122"/>
                </a:lnTo>
                <a:lnTo>
                  <a:pt x="2997" y="114122"/>
                </a:lnTo>
                <a:lnTo>
                  <a:pt x="7697" y="113060"/>
                </a:lnTo>
                <a:lnTo>
                  <a:pt x="13042" y="110202"/>
                </a:lnTo>
                <a:lnTo>
                  <a:pt x="18978" y="105742"/>
                </a:lnTo>
                <a:lnTo>
                  <a:pt x="25399" y="99885"/>
                </a:lnTo>
                <a:lnTo>
                  <a:pt x="25399" y="0"/>
                </a:lnTo>
                <a:close/>
              </a:path>
            </a:pathLst>
          </a:custGeom>
          <a:solidFill>
            <a:srgbClr val="E1ABA1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917773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918625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93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85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146434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5387" y="1106792"/>
                </a:moveTo>
                <a:lnTo>
                  <a:pt x="0" y="1106792"/>
                </a:lnTo>
                <a:lnTo>
                  <a:pt x="88" y="3262299"/>
                </a:lnTo>
                <a:lnTo>
                  <a:pt x="571" y="3264077"/>
                </a:lnTo>
                <a:lnTo>
                  <a:pt x="1396" y="3265652"/>
                </a:lnTo>
                <a:lnTo>
                  <a:pt x="23977" y="3265652"/>
                </a:lnTo>
                <a:lnTo>
                  <a:pt x="24879" y="3263912"/>
                </a:lnTo>
                <a:lnTo>
                  <a:pt x="25292" y="3262299"/>
                </a:lnTo>
                <a:lnTo>
                  <a:pt x="25387" y="1106792"/>
                </a:lnTo>
                <a:close/>
              </a:path>
              <a:path w="25400" h="3265804">
                <a:moveTo>
                  <a:pt x="25387" y="728090"/>
                </a:moveTo>
                <a:lnTo>
                  <a:pt x="2412" y="728090"/>
                </a:lnTo>
                <a:lnTo>
                  <a:pt x="25387" y="743153"/>
                </a:lnTo>
                <a:lnTo>
                  <a:pt x="25387" y="728090"/>
                </a:lnTo>
                <a:close/>
              </a:path>
              <a:path w="25400" h="3265804">
                <a:moveTo>
                  <a:pt x="13169" y="0"/>
                </a:moveTo>
                <a:lnTo>
                  <a:pt x="12204" y="0"/>
                </a:lnTo>
                <a:lnTo>
                  <a:pt x="5600" y="253"/>
                </a:lnTo>
                <a:lnTo>
                  <a:pt x="304" y="5524"/>
                </a:lnTo>
                <a:lnTo>
                  <a:pt x="0" y="12103"/>
                </a:lnTo>
                <a:lnTo>
                  <a:pt x="0" y="731329"/>
                </a:lnTo>
                <a:lnTo>
                  <a:pt x="2412" y="728090"/>
                </a:lnTo>
                <a:lnTo>
                  <a:pt x="25387" y="728090"/>
                </a:lnTo>
                <a:lnTo>
                  <a:pt x="25387" y="5841"/>
                </a:lnTo>
                <a:lnTo>
                  <a:pt x="19964" y="253"/>
                </a:lnTo>
                <a:lnTo>
                  <a:pt x="13169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46434" y="3091472"/>
            <a:ext cx="15355" cy="213821"/>
          </a:xfrm>
          <a:custGeom>
            <a:avLst/>
            <a:gdLst/>
            <a:ahLst/>
            <a:cxnLst/>
            <a:rect l="l" t="t" r="r" b="b"/>
            <a:pathLst>
              <a:path w="25400" h="353695">
                <a:moveTo>
                  <a:pt x="25387" y="64935"/>
                </a:moveTo>
                <a:lnTo>
                  <a:pt x="12357" y="64935"/>
                </a:lnTo>
                <a:lnTo>
                  <a:pt x="0" y="78054"/>
                </a:lnTo>
                <a:lnTo>
                  <a:pt x="0" y="353301"/>
                </a:lnTo>
                <a:lnTo>
                  <a:pt x="25387" y="353301"/>
                </a:lnTo>
                <a:lnTo>
                  <a:pt x="25387" y="64935"/>
                </a:lnTo>
                <a:close/>
              </a:path>
              <a:path w="25400" h="353695">
                <a:moveTo>
                  <a:pt x="2413" y="0"/>
                </a:moveTo>
                <a:lnTo>
                  <a:pt x="0" y="3238"/>
                </a:lnTo>
                <a:lnTo>
                  <a:pt x="0" y="78054"/>
                </a:lnTo>
                <a:lnTo>
                  <a:pt x="12357" y="64935"/>
                </a:lnTo>
                <a:lnTo>
                  <a:pt x="25387" y="64935"/>
                </a:lnTo>
                <a:lnTo>
                  <a:pt x="25387" y="15062"/>
                </a:lnTo>
                <a:lnTo>
                  <a:pt x="2413" y="0"/>
                </a:lnTo>
                <a:close/>
              </a:path>
            </a:pathLst>
          </a:custGeom>
          <a:solidFill>
            <a:srgbClr val="A9C49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146434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7" y="25400"/>
                </a:lnTo>
                <a:lnTo>
                  <a:pt x="2538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147278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375080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5400" y="1106792"/>
                </a:moveTo>
                <a:lnTo>
                  <a:pt x="0" y="1106792"/>
                </a:lnTo>
                <a:lnTo>
                  <a:pt x="0" y="3261931"/>
                </a:lnTo>
                <a:lnTo>
                  <a:pt x="508" y="3263912"/>
                </a:lnTo>
                <a:lnTo>
                  <a:pt x="1409" y="3265652"/>
                </a:lnTo>
                <a:lnTo>
                  <a:pt x="23990" y="3265652"/>
                </a:lnTo>
                <a:lnTo>
                  <a:pt x="24892" y="3263912"/>
                </a:lnTo>
                <a:lnTo>
                  <a:pt x="25400" y="3261931"/>
                </a:lnTo>
                <a:lnTo>
                  <a:pt x="25400" y="1106792"/>
                </a:lnTo>
                <a:close/>
              </a:path>
              <a:path w="25400" h="3265804">
                <a:moveTo>
                  <a:pt x="13182" y="0"/>
                </a:moveTo>
                <a:lnTo>
                  <a:pt x="12217" y="0"/>
                </a:lnTo>
                <a:lnTo>
                  <a:pt x="5422" y="253"/>
                </a:lnTo>
                <a:lnTo>
                  <a:pt x="0" y="5841"/>
                </a:lnTo>
                <a:lnTo>
                  <a:pt x="0" y="974496"/>
                </a:lnTo>
                <a:lnTo>
                  <a:pt x="1828" y="975690"/>
                </a:lnTo>
                <a:lnTo>
                  <a:pt x="25400" y="952169"/>
                </a:lnTo>
                <a:lnTo>
                  <a:pt x="25400" y="5841"/>
                </a:lnTo>
                <a:lnTo>
                  <a:pt x="19977" y="253"/>
                </a:lnTo>
                <a:lnTo>
                  <a:pt x="13182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375080" y="3226935"/>
            <a:ext cx="15355" cy="78311"/>
          </a:xfrm>
          <a:custGeom>
            <a:avLst/>
            <a:gdLst/>
            <a:ahLst/>
            <a:cxnLst/>
            <a:rect l="l" t="t" r="r" b="b"/>
            <a:pathLst>
              <a:path w="25400" h="129539">
                <a:moveTo>
                  <a:pt x="0" y="22326"/>
                </a:moveTo>
                <a:lnTo>
                  <a:pt x="0" y="129222"/>
                </a:lnTo>
                <a:lnTo>
                  <a:pt x="25400" y="129222"/>
                </a:lnTo>
                <a:lnTo>
                  <a:pt x="25400" y="23520"/>
                </a:lnTo>
                <a:lnTo>
                  <a:pt x="1828" y="23520"/>
                </a:lnTo>
                <a:lnTo>
                  <a:pt x="0" y="22326"/>
                </a:lnTo>
                <a:close/>
              </a:path>
              <a:path w="25400" h="129539">
                <a:moveTo>
                  <a:pt x="25400" y="0"/>
                </a:moveTo>
                <a:lnTo>
                  <a:pt x="1828" y="23520"/>
                </a:lnTo>
                <a:lnTo>
                  <a:pt x="25400" y="23520"/>
                </a:lnTo>
                <a:lnTo>
                  <a:pt x="25400" y="0"/>
                </a:lnTo>
                <a:close/>
              </a:path>
            </a:pathLst>
          </a:custGeom>
          <a:solidFill>
            <a:srgbClr val="A9C49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375080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375932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832388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5387" y="1106792"/>
                </a:moveTo>
                <a:lnTo>
                  <a:pt x="0" y="1106792"/>
                </a:lnTo>
                <a:lnTo>
                  <a:pt x="0" y="3261931"/>
                </a:lnTo>
                <a:lnTo>
                  <a:pt x="508" y="3263912"/>
                </a:lnTo>
                <a:lnTo>
                  <a:pt x="1397" y="3265652"/>
                </a:lnTo>
                <a:lnTo>
                  <a:pt x="23990" y="3265652"/>
                </a:lnTo>
                <a:lnTo>
                  <a:pt x="24879" y="3263912"/>
                </a:lnTo>
                <a:lnTo>
                  <a:pt x="25387" y="3261931"/>
                </a:lnTo>
                <a:lnTo>
                  <a:pt x="25387" y="1106792"/>
                </a:lnTo>
                <a:close/>
              </a:path>
              <a:path w="25400" h="3265804">
                <a:moveTo>
                  <a:pt x="25387" y="512787"/>
                </a:moveTo>
                <a:lnTo>
                  <a:pt x="596" y="512787"/>
                </a:lnTo>
                <a:lnTo>
                  <a:pt x="25387" y="525449"/>
                </a:lnTo>
                <a:lnTo>
                  <a:pt x="25387" y="512787"/>
                </a:lnTo>
                <a:close/>
              </a:path>
              <a:path w="25400" h="3265804">
                <a:moveTo>
                  <a:pt x="13182" y="0"/>
                </a:moveTo>
                <a:lnTo>
                  <a:pt x="12204" y="0"/>
                </a:lnTo>
                <a:lnTo>
                  <a:pt x="5410" y="253"/>
                </a:lnTo>
                <a:lnTo>
                  <a:pt x="0" y="5841"/>
                </a:lnTo>
                <a:lnTo>
                  <a:pt x="0" y="512927"/>
                </a:lnTo>
                <a:lnTo>
                  <a:pt x="596" y="512787"/>
                </a:lnTo>
                <a:lnTo>
                  <a:pt x="25387" y="512787"/>
                </a:lnTo>
                <a:lnTo>
                  <a:pt x="25387" y="5841"/>
                </a:lnTo>
                <a:lnTo>
                  <a:pt x="19964" y="253"/>
                </a:lnTo>
                <a:lnTo>
                  <a:pt x="13182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840061" y="2961312"/>
            <a:ext cx="0" cy="343956"/>
          </a:xfrm>
          <a:custGeom>
            <a:avLst/>
            <a:gdLst/>
            <a:ahLst/>
            <a:cxnLst/>
            <a:rect l="l" t="t" r="r" b="b"/>
            <a:pathLst>
              <a:path h="568960">
                <a:moveTo>
                  <a:pt x="0" y="0"/>
                </a:moveTo>
                <a:lnTo>
                  <a:pt x="0" y="568604"/>
                </a:lnTo>
              </a:path>
            </a:pathLst>
          </a:custGeom>
          <a:ln w="25387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832388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8" y="25400"/>
                </a:lnTo>
                <a:lnTo>
                  <a:pt x="2538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833232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93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72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603726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5399" y="1106792"/>
                </a:moveTo>
                <a:lnTo>
                  <a:pt x="0" y="1106792"/>
                </a:lnTo>
                <a:lnTo>
                  <a:pt x="0" y="3261931"/>
                </a:lnTo>
                <a:lnTo>
                  <a:pt x="507" y="3263912"/>
                </a:lnTo>
                <a:lnTo>
                  <a:pt x="1409" y="3265652"/>
                </a:lnTo>
                <a:lnTo>
                  <a:pt x="24002" y="3265652"/>
                </a:lnTo>
                <a:lnTo>
                  <a:pt x="24891" y="3263912"/>
                </a:lnTo>
                <a:lnTo>
                  <a:pt x="25399" y="3261931"/>
                </a:lnTo>
                <a:lnTo>
                  <a:pt x="25399" y="1106792"/>
                </a:lnTo>
                <a:close/>
              </a:path>
              <a:path w="25400" h="3265804">
                <a:moveTo>
                  <a:pt x="13195" y="0"/>
                </a:moveTo>
                <a:lnTo>
                  <a:pt x="12217" y="0"/>
                </a:lnTo>
                <a:lnTo>
                  <a:pt x="5422" y="253"/>
                </a:lnTo>
                <a:lnTo>
                  <a:pt x="0" y="5841"/>
                </a:lnTo>
                <a:lnTo>
                  <a:pt x="0" y="600138"/>
                </a:lnTo>
                <a:lnTo>
                  <a:pt x="1231" y="598906"/>
                </a:lnTo>
                <a:lnTo>
                  <a:pt x="25399" y="593394"/>
                </a:lnTo>
                <a:lnTo>
                  <a:pt x="25399" y="5841"/>
                </a:lnTo>
                <a:lnTo>
                  <a:pt x="19977" y="253"/>
                </a:lnTo>
                <a:lnTo>
                  <a:pt x="13195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611404" y="3010043"/>
            <a:ext cx="0" cy="295203"/>
          </a:xfrm>
          <a:custGeom>
            <a:avLst/>
            <a:gdLst/>
            <a:ahLst/>
            <a:cxnLst/>
            <a:rect l="l" t="t" r="r" b="b"/>
            <a:pathLst>
              <a:path h="488314">
                <a:moveTo>
                  <a:pt x="0" y="0"/>
                </a:moveTo>
                <a:lnTo>
                  <a:pt x="0" y="487997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603726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604578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60" h="6984">
                <a:moveTo>
                  <a:pt x="22593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72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061041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5387" y="1106792"/>
                </a:moveTo>
                <a:lnTo>
                  <a:pt x="0" y="1106792"/>
                </a:lnTo>
                <a:lnTo>
                  <a:pt x="63" y="3262236"/>
                </a:lnTo>
                <a:lnTo>
                  <a:pt x="558" y="3264039"/>
                </a:lnTo>
                <a:lnTo>
                  <a:pt x="1397" y="3265652"/>
                </a:lnTo>
                <a:lnTo>
                  <a:pt x="23977" y="3265652"/>
                </a:lnTo>
                <a:lnTo>
                  <a:pt x="24879" y="3263912"/>
                </a:lnTo>
                <a:lnTo>
                  <a:pt x="25309" y="3262236"/>
                </a:lnTo>
                <a:lnTo>
                  <a:pt x="25387" y="1106792"/>
                </a:lnTo>
                <a:close/>
              </a:path>
              <a:path w="25400" h="3265804">
                <a:moveTo>
                  <a:pt x="13169" y="0"/>
                </a:moveTo>
                <a:lnTo>
                  <a:pt x="12192" y="0"/>
                </a:lnTo>
                <a:lnTo>
                  <a:pt x="5562" y="253"/>
                </a:lnTo>
                <a:lnTo>
                  <a:pt x="241" y="5575"/>
                </a:lnTo>
                <a:lnTo>
                  <a:pt x="0" y="12204"/>
                </a:lnTo>
                <a:lnTo>
                  <a:pt x="0" y="705599"/>
                </a:lnTo>
                <a:lnTo>
                  <a:pt x="1879" y="706564"/>
                </a:lnTo>
                <a:lnTo>
                  <a:pt x="25387" y="778040"/>
                </a:lnTo>
                <a:lnTo>
                  <a:pt x="25387" y="5841"/>
                </a:lnTo>
                <a:lnTo>
                  <a:pt x="19951" y="253"/>
                </a:lnTo>
                <a:lnTo>
                  <a:pt x="13169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068715" y="3077874"/>
            <a:ext cx="0" cy="227256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792"/>
                </a:lnTo>
              </a:path>
            </a:pathLst>
          </a:custGeom>
          <a:ln w="25387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061041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7" y="25400"/>
                </a:lnTo>
                <a:lnTo>
                  <a:pt x="2538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061886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59" h="6984">
                <a:moveTo>
                  <a:pt x="22580" y="0"/>
                </a:moveTo>
                <a:lnTo>
                  <a:pt x="0" y="0"/>
                </a:lnTo>
                <a:lnTo>
                  <a:pt x="2108" y="4089"/>
                </a:lnTo>
                <a:lnTo>
                  <a:pt x="6362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286071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0" y="1608581"/>
                </a:moveTo>
                <a:lnTo>
                  <a:pt x="0" y="3261931"/>
                </a:lnTo>
                <a:lnTo>
                  <a:pt x="507" y="3263912"/>
                </a:lnTo>
                <a:lnTo>
                  <a:pt x="1409" y="3265652"/>
                </a:lnTo>
                <a:lnTo>
                  <a:pt x="24002" y="3265652"/>
                </a:lnTo>
                <a:lnTo>
                  <a:pt x="24891" y="3263912"/>
                </a:lnTo>
                <a:lnTo>
                  <a:pt x="25399" y="3261931"/>
                </a:lnTo>
                <a:lnTo>
                  <a:pt x="25399" y="1640941"/>
                </a:lnTo>
                <a:lnTo>
                  <a:pt x="12699" y="1640941"/>
                </a:lnTo>
                <a:lnTo>
                  <a:pt x="0" y="1608581"/>
                </a:lnTo>
                <a:close/>
              </a:path>
              <a:path w="25400" h="3265804">
                <a:moveTo>
                  <a:pt x="25399" y="1624723"/>
                </a:moveTo>
                <a:lnTo>
                  <a:pt x="12699" y="1640941"/>
                </a:lnTo>
                <a:lnTo>
                  <a:pt x="25399" y="1640941"/>
                </a:lnTo>
                <a:lnTo>
                  <a:pt x="25399" y="1624723"/>
                </a:lnTo>
                <a:close/>
              </a:path>
              <a:path w="25400" h="3265804">
                <a:moveTo>
                  <a:pt x="13195" y="0"/>
                </a:moveTo>
                <a:lnTo>
                  <a:pt x="12217" y="0"/>
                </a:lnTo>
                <a:lnTo>
                  <a:pt x="5422" y="253"/>
                </a:lnTo>
                <a:lnTo>
                  <a:pt x="0" y="5841"/>
                </a:lnTo>
                <a:lnTo>
                  <a:pt x="0" y="1081392"/>
                </a:lnTo>
                <a:lnTo>
                  <a:pt x="25399" y="1081392"/>
                </a:lnTo>
                <a:lnTo>
                  <a:pt x="25399" y="5841"/>
                </a:lnTo>
                <a:lnTo>
                  <a:pt x="19977" y="253"/>
                </a:lnTo>
                <a:lnTo>
                  <a:pt x="13195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293749" y="3320408"/>
            <a:ext cx="0" cy="323226"/>
          </a:xfrm>
          <a:custGeom>
            <a:avLst/>
            <a:gdLst/>
            <a:ahLst/>
            <a:cxnLst/>
            <a:rect l="l" t="t" r="r" b="b"/>
            <a:pathLst>
              <a:path h="534670">
                <a:moveTo>
                  <a:pt x="0" y="0"/>
                </a:moveTo>
                <a:lnTo>
                  <a:pt x="0" y="534149"/>
                </a:lnTo>
              </a:path>
            </a:pathLst>
          </a:custGeom>
          <a:ln w="25400">
            <a:solidFill>
              <a:srgbClr val="E1ABA1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286071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98" y="25400"/>
                </a:lnTo>
                <a:lnTo>
                  <a:pt x="253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286923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59" h="6984">
                <a:moveTo>
                  <a:pt x="22593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05" y="6883"/>
                </a:lnTo>
                <a:lnTo>
                  <a:pt x="20472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514725" y="2651314"/>
            <a:ext cx="15355" cy="1974290"/>
          </a:xfrm>
          <a:custGeom>
            <a:avLst/>
            <a:gdLst/>
            <a:ahLst/>
            <a:cxnLst/>
            <a:rect l="l" t="t" r="r" b="b"/>
            <a:pathLst>
              <a:path w="25400" h="3265804">
                <a:moveTo>
                  <a:pt x="25387" y="1141145"/>
                </a:moveTo>
                <a:lnTo>
                  <a:pt x="0" y="1173683"/>
                </a:lnTo>
                <a:lnTo>
                  <a:pt x="76" y="3262236"/>
                </a:lnTo>
                <a:lnTo>
                  <a:pt x="571" y="3264039"/>
                </a:lnTo>
                <a:lnTo>
                  <a:pt x="1397" y="3265652"/>
                </a:lnTo>
                <a:lnTo>
                  <a:pt x="23990" y="3265652"/>
                </a:lnTo>
                <a:lnTo>
                  <a:pt x="24879" y="3263912"/>
                </a:lnTo>
                <a:lnTo>
                  <a:pt x="25309" y="3262236"/>
                </a:lnTo>
                <a:lnTo>
                  <a:pt x="25387" y="1141145"/>
                </a:lnTo>
                <a:close/>
              </a:path>
              <a:path w="25400" h="3265804">
                <a:moveTo>
                  <a:pt x="13182" y="0"/>
                </a:moveTo>
                <a:lnTo>
                  <a:pt x="12204" y="0"/>
                </a:lnTo>
                <a:lnTo>
                  <a:pt x="5575" y="253"/>
                </a:lnTo>
                <a:lnTo>
                  <a:pt x="254" y="5575"/>
                </a:lnTo>
                <a:lnTo>
                  <a:pt x="0" y="12204"/>
                </a:lnTo>
                <a:lnTo>
                  <a:pt x="0" y="1081392"/>
                </a:lnTo>
                <a:lnTo>
                  <a:pt x="25387" y="1081392"/>
                </a:lnTo>
                <a:lnTo>
                  <a:pt x="25387" y="5841"/>
                </a:lnTo>
                <a:lnTo>
                  <a:pt x="19964" y="253"/>
                </a:lnTo>
                <a:lnTo>
                  <a:pt x="13182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514725" y="3320408"/>
            <a:ext cx="15355" cy="40691"/>
          </a:xfrm>
          <a:custGeom>
            <a:avLst/>
            <a:gdLst/>
            <a:ahLst/>
            <a:cxnLst/>
            <a:rect l="l" t="t" r="r" b="b"/>
            <a:pathLst>
              <a:path w="25400" h="67310">
                <a:moveTo>
                  <a:pt x="25387" y="0"/>
                </a:moveTo>
                <a:lnTo>
                  <a:pt x="0" y="0"/>
                </a:lnTo>
                <a:lnTo>
                  <a:pt x="0" y="66890"/>
                </a:lnTo>
                <a:lnTo>
                  <a:pt x="25387" y="34353"/>
                </a:lnTo>
                <a:lnTo>
                  <a:pt x="25387" y="0"/>
                </a:lnTo>
                <a:close/>
              </a:path>
            </a:pathLst>
          </a:custGeom>
          <a:solidFill>
            <a:srgbClr val="E1ABA1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514725" y="3305053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8" y="25400"/>
                </a:lnTo>
                <a:lnTo>
                  <a:pt x="2538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515570" y="4625514"/>
            <a:ext cx="13820" cy="4223"/>
          </a:xfrm>
          <a:custGeom>
            <a:avLst/>
            <a:gdLst/>
            <a:ahLst/>
            <a:cxnLst/>
            <a:rect l="l" t="t" r="r" b="b"/>
            <a:pathLst>
              <a:path w="22859" h="6984">
                <a:moveTo>
                  <a:pt x="22593" y="0"/>
                </a:moveTo>
                <a:lnTo>
                  <a:pt x="0" y="0"/>
                </a:lnTo>
                <a:lnTo>
                  <a:pt x="2108" y="4089"/>
                </a:lnTo>
                <a:lnTo>
                  <a:pt x="6375" y="6883"/>
                </a:lnTo>
                <a:lnTo>
                  <a:pt x="16217" y="6883"/>
                </a:lnTo>
                <a:lnTo>
                  <a:pt x="20472" y="4089"/>
                </a:lnTo>
                <a:lnTo>
                  <a:pt x="22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43279" y="3224282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088" b="1" spc="-190" dirty="0">
                <a:solidFill>
                  <a:prstClr val="black"/>
                </a:solidFill>
                <a:latin typeface="Verdana"/>
                <a:cs typeface="Verdana"/>
              </a:rPr>
              <a:t>50</a:t>
            </a:r>
            <a:endParaRPr sz="1088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43279" y="3871323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088" b="1" spc="-190" dirty="0">
                <a:solidFill>
                  <a:prstClr val="black"/>
                </a:solidFill>
                <a:latin typeface="Verdana"/>
                <a:cs typeface="Verdana"/>
              </a:rPr>
              <a:t>40</a:t>
            </a:r>
            <a:endParaRPr sz="1088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43279" y="2573877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088" b="1" spc="-190" dirty="0">
                <a:solidFill>
                  <a:prstClr val="black"/>
                </a:solidFill>
                <a:latin typeface="Verdana"/>
                <a:cs typeface="Verdana"/>
              </a:rPr>
              <a:t>60</a:t>
            </a:r>
            <a:endParaRPr sz="1088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17670" y="3371740"/>
            <a:ext cx="266796" cy="786952"/>
          </a:xfrm>
          <a:custGeom>
            <a:avLst/>
            <a:gdLst/>
            <a:ahLst/>
            <a:cxnLst/>
            <a:rect l="l" t="t" r="r" b="b"/>
            <a:pathLst>
              <a:path w="441325" h="1301750">
                <a:moveTo>
                  <a:pt x="34866" y="0"/>
                </a:moveTo>
                <a:lnTo>
                  <a:pt x="22315" y="1220"/>
                </a:lnTo>
                <a:lnTo>
                  <a:pt x="11227" y="7208"/>
                </a:lnTo>
                <a:lnTo>
                  <a:pt x="3562" y="16660"/>
                </a:lnTo>
                <a:lnTo>
                  <a:pt x="0" y="28298"/>
                </a:lnTo>
                <a:lnTo>
                  <a:pt x="1220" y="40844"/>
                </a:lnTo>
                <a:lnTo>
                  <a:pt x="378842" y="1278840"/>
                </a:lnTo>
                <a:lnTo>
                  <a:pt x="384835" y="1289936"/>
                </a:lnTo>
                <a:lnTo>
                  <a:pt x="394288" y="1297604"/>
                </a:lnTo>
                <a:lnTo>
                  <a:pt x="405927" y="1301168"/>
                </a:lnTo>
                <a:lnTo>
                  <a:pt x="418479" y="1299947"/>
                </a:lnTo>
                <a:lnTo>
                  <a:pt x="429567" y="1293954"/>
                </a:lnTo>
                <a:lnTo>
                  <a:pt x="437232" y="1284501"/>
                </a:lnTo>
                <a:lnTo>
                  <a:pt x="440794" y="1272862"/>
                </a:lnTo>
                <a:lnTo>
                  <a:pt x="439573" y="1260311"/>
                </a:lnTo>
                <a:lnTo>
                  <a:pt x="61951" y="22315"/>
                </a:lnTo>
                <a:lnTo>
                  <a:pt x="55958" y="11227"/>
                </a:lnTo>
                <a:lnTo>
                  <a:pt x="46505" y="3562"/>
                </a:lnTo>
                <a:lnTo>
                  <a:pt x="34866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46120" y="4120319"/>
            <a:ext cx="266412" cy="200769"/>
          </a:xfrm>
          <a:custGeom>
            <a:avLst/>
            <a:gdLst/>
            <a:ahLst/>
            <a:cxnLst/>
            <a:rect l="l" t="t" r="r" b="b"/>
            <a:pathLst>
              <a:path w="440689" h="332104">
                <a:moveTo>
                  <a:pt x="26061" y="0"/>
                </a:moveTo>
                <a:lnTo>
                  <a:pt x="14662" y="4268"/>
                </a:lnTo>
                <a:lnTo>
                  <a:pt x="5453" y="12882"/>
                </a:lnTo>
                <a:lnTo>
                  <a:pt x="314" y="24399"/>
                </a:lnTo>
                <a:lnTo>
                  <a:pt x="0" y="36568"/>
                </a:lnTo>
                <a:lnTo>
                  <a:pt x="4268" y="47965"/>
                </a:lnTo>
                <a:lnTo>
                  <a:pt x="12882" y="57167"/>
                </a:lnTo>
                <a:lnTo>
                  <a:pt x="390504" y="326293"/>
                </a:lnTo>
                <a:lnTo>
                  <a:pt x="402013" y="331433"/>
                </a:lnTo>
                <a:lnTo>
                  <a:pt x="414180" y="331750"/>
                </a:lnTo>
                <a:lnTo>
                  <a:pt x="425580" y="327482"/>
                </a:lnTo>
                <a:lnTo>
                  <a:pt x="434789" y="318863"/>
                </a:lnTo>
                <a:lnTo>
                  <a:pt x="439927" y="307354"/>
                </a:lnTo>
                <a:lnTo>
                  <a:pt x="440242" y="295187"/>
                </a:lnTo>
                <a:lnTo>
                  <a:pt x="435973" y="283787"/>
                </a:lnTo>
                <a:lnTo>
                  <a:pt x="427359" y="274578"/>
                </a:lnTo>
                <a:lnTo>
                  <a:pt x="49737" y="5453"/>
                </a:lnTo>
                <a:lnTo>
                  <a:pt x="38228" y="314"/>
                </a:lnTo>
                <a:lnTo>
                  <a:pt x="26061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074145" y="4041962"/>
            <a:ext cx="266796" cy="279464"/>
          </a:xfrm>
          <a:custGeom>
            <a:avLst/>
            <a:gdLst/>
            <a:ahLst/>
            <a:cxnLst/>
            <a:rect l="l" t="t" r="r" b="b"/>
            <a:pathLst>
              <a:path w="441325" h="462279">
                <a:moveTo>
                  <a:pt x="408520" y="0"/>
                </a:moveTo>
                <a:lnTo>
                  <a:pt x="8693" y="408203"/>
                </a:lnTo>
                <a:lnTo>
                  <a:pt x="0" y="430891"/>
                </a:lnTo>
                <a:lnTo>
                  <a:pt x="2645" y="442772"/>
                </a:lnTo>
                <a:lnTo>
                  <a:pt x="9899" y="453085"/>
                </a:lnTo>
                <a:lnTo>
                  <a:pt x="20584" y="459778"/>
                </a:lnTo>
                <a:lnTo>
                  <a:pt x="32588" y="461784"/>
                </a:lnTo>
                <a:lnTo>
                  <a:pt x="44468" y="459143"/>
                </a:lnTo>
                <a:lnTo>
                  <a:pt x="54781" y="451891"/>
                </a:lnTo>
                <a:lnTo>
                  <a:pt x="432403" y="53581"/>
                </a:lnTo>
                <a:lnTo>
                  <a:pt x="439096" y="42896"/>
                </a:lnTo>
                <a:lnTo>
                  <a:pt x="441102" y="30892"/>
                </a:lnTo>
                <a:lnTo>
                  <a:pt x="438461" y="19012"/>
                </a:lnTo>
                <a:lnTo>
                  <a:pt x="431209" y="8699"/>
                </a:lnTo>
                <a:lnTo>
                  <a:pt x="420524" y="2006"/>
                </a:lnTo>
                <a:lnTo>
                  <a:pt x="40852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302495" y="4042025"/>
            <a:ext cx="266796" cy="57966"/>
          </a:xfrm>
          <a:custGeom>
            <a:avLst/>
            <a:gdLst/>
            <a:ahLst/>
            <a:cxnLst/>
            <a:rect l="l" t="t" r="r" b="b"/>
            <a:pathLst>
              <a:path w="441325" h="95885">
                <a:moveTo>
                  <a:pt x="34340" y="0"/>
                </a:moveTo>
                <a:lnTo>
                  <a:pt x="21813" y="1430"/>
                </a:lnTo>
                <a:lnTo>
                  <a:pt x="11179" y="7350"/>
                </a:lnTo>
                <a:lnTo>
                  <a:pt x="3540" y="16827"/>
                </a:lnTo>
                <a:lnTo>
                  <a:pt x="0" y="28930"/>
                </a:lnTo>
                <a:lnTo>
                  <a:pt x="1430" y="41457"/>
                </a:lnTo>
                <a:lnTo>
                  <a:pt x="7350" y="52092"/>
                </a:lnTo>
                <a:lnTo>
                  <a:pt x="16827" y="59730"/>
                </a:lnTo>
                <a:lnTo>
                  <a:pt x="28930" y="63271"/>
                </a:lnTo>
                <a:lnTo>
                  <a:pt x="406552" y="95567"/>
                </a:lnTo>
                <a:lnTo>
                  <a:pt x="419081" y="94131"/>
                </a:lnTo>
                <a:lnTo>
                  <a:pt x="429718" y="88212"/>
                </a:lnTo>
                <a:lnTo>
                  <a:pt x="437358" y="78738"/>
                </a:lnTo>
                <a:lnTo>
                  <a:pt x="440893" y="66636"/>
                </a:lnTo>
                <a:lnTo>
                  <a:pt x="439462" y="54109"/>
                </a:lnTo>
                <a:lnTo>
                  <a:pt x="433544" y="43475"/>
                </a:lnTo>
                <a:lnTo>
                  <a:pt x="424071" y="35836"/>
                </a:lnTo>
                <a:lnTo>
                  <a:pt x="411975" y="32296"/>
                </a:lnTo>
                <a:lnTo>
                  <a:pt x="3434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1530727" y="3976889"/>
            <a:ext cx="266796" cy="123225"/>
          </a:xfrm>
          <a:custGeom>
            <a:avLst/>
            <a:gdLst/>
            <a:ahLst/>
            <a:cxnLst/>
            <a:rect l="l" t="t" r="r" b="b"/>
            <a:pathLst>
              <a:path w="441325" h="203835">
                <a:moveTo>
                  <a:pt x="410766" y="0"/>
                </a:moveTo>
                <a:lnTo>
                  <a:pt x="20700" y="141909"/>
                </a:lnTo>
                <a:lnTo>
                  <a:pt x="0" y="170257"/>
                </a:lnTo>
                <a:lnTo>
                  <a:pt x="1955" y="182714"/>
                </a:lnTo>
                <a:lnTo>
                  <a:pt x="8592" y="193437"/>
                </a:lnTo>
                <a:lnTo>
                  <a:pt x="18481" y="200534"/>
                </a:lnTo>
                <a:lnTo>
                  <a:pt x="30309" y="203404"/>
                </a:lnTo>
                <a:lnTo>
                  <a:pt x="42760" y="201447"/>
                </a:lnTo>
                <a:lnTo>
                  <a:pt x="420382" y="61493"/>
                </a:lnTo>
                <a:lnTo>
                  <a:pt x="431099" y="54863"/>
                </a:lnTo>
                <a:lnTo>
                  <a:pt x="438197" y="44978"/>
                </a:lnTo>
                <a:lnTo>
                  <a:pt x="441070" y="33152"/>
                </a:lnTo>
                <a:lnTo>
                  <a:pt x="439115" y="20700"/>
                </a:lnTo>
                <a:lnTo>
                  <a:pt x="432480" y="9976"/>
                </a:lnTo>
                <a:lnTo>
                  <a:pt x="422593" y="2874"/>
                </a:lnTo>
                <a:lnTo>
                  <a:pt x="410766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1759167" y="3593080"/>
            <a:ext cx="266412" cy="422267"/>
          </a:xfrm>
          <a:custGeom>
            <a:avLst/>
            <a:gdLst/>
            <a:ahLst/>
            <a:cxnLst/>
            <a:rect l="l" t="t" r="r" b="b"/>
            <a:pathLst>
              <a:path w="440689" h="698500">
                <a:moveTo>
                  <a:pt x="413419" y="0"/>
                </a:moveTo>
                <a:lnTo>
                  <a:pt x="4174" y="650388"/>
                </a:lnTo>
                <a:lnTo>
                  <a:pt x="0" y="662287"/>
                </a:lnTo>
                <a:lnTo>
                  <a:pt x="689" y="674440"/>
                </a:lnTo>
                <a:lnTo>
                  <a:pt x="5886" y="685447"/>
                </a:lnTo>
                <a:lnTo>
                  <a:pt x="15235" y="693911"/>
                </a:lnTo>
                <a:lnTo>
                  <a:pt x="27135" y="698077"/>
                </a:lnTo>
                <a:lnTo>
                  <a:pt x="39288" y="697384"/>
                </a:lnTo>
                <a:lnTo>
                  <a:pt x="50295" y="692185"/>
                </a:lnTo>
                <a:lnTo>
                  <a:pt x="58758" y="682836"/>
                </a:lnTo>
                <a:lnTo>
                  <a:pt x="436380" y="47684"/>
                </a:lnTo>
                <a:lnTo>
                  <a:pt x="440554" y="35785"/>
                </a:lnTo>
                <a:lnTo>
                  <a:pt x="439865" y="23633"/>
                </a:lnTo>
                <a:lnTo>
                  <a:pt x="434667" y="12629"/>
                </a:lnTo>
                <a:lnTo>
                  <a:pt x="425318" y="4174"/>
                </a:lnTo>
                <a:lnTo>
                  <a:pt x="413419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1987509" y="3280753"/>
            <a:ext cx="266412" cy="350482"/>
          </a:xfrm>
          <a:custGeom>
            <a:avLst/>
            <a:gdLst/>
            <a:ahLst/>
            <a:cxnLst/>
            <a:rect l="l" t="t" r="r" b="b"/>
            <a:pathLst>
              <a:path w="440689" h="579754">
                <a:moveTo>
                  <a:pt x="404110" y="0"/>
                </a:moveTo>
                <a:lnTo>
                  <a:pt x="5743" y="529377"/>
                </a:lnTo>
                <a:lnTo>
                  <a:pt x="0" y="552992"/>
                </a:lnTo>
                <a:lnTo>
                  <a:pt x="4132" y="564442"/>
                </a:lnTo>
                <a:lnTo>
                  <a:pt x="12639" y="573751"/>
                </a:lnTo>
                <a:lnTo>
                  <a:pt x="24091" y="579024"/>
                </a:lnTo>
                <a:lnTo>
                  <a:pt x="36255" y="579483"/>
                </a:lnTo>
                <a:lnTo>
                  <a:pt x="47704" y="575349"/>
                </a:lnTo>
                <a:lnTo>
                  <a:pt x="57013" y="566842"/>
                </a:lnTo>
                <a:lnTo>
                  <a:pt x="434622" y="50104"/>
                </a:lnTo>
                <a:lnTo>
                  <a:pt x="439901" y="38658"/>
                </a:lnTo>
                <a:lnTo>
                  <a:pt x="440361" y="26495"/>
                </a:lnTo>
                <a:lnTo>
                  <a:pt x="436228" y="15046"/>
                </a:lnTo>
                <a:lnTo>
                  <a:pt x="427726" y="5743"/>
                </a:lnTo>
                <a:lnTo>
                  <a:pt x="416274" y="463"/>
                </a:lnTo>
                <a:lnTo>
                  <a:pt x="40411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2215770" y="3280727"/>
            <a:ext cx="266412" cy="96738"/>
          </a:xfrm>
          <a:custGeom>
            <a:avLst/>
            <a:gdLst/>
            <a:ahLst/>
            <a:cxnLst/>
            <a:rect l="l" t="t" r="r" b="b"/>
            <a:pathLst>
              <a:path w="440689" h="160020">
                <a:moveTo>
                  <a:pt x="26710" y="0"/>
                </a:moveTo>
                <a:lnTo>
                  <a:pt x="15242" y="4084"/>
                </a:lnTo>
                <a:lnTo>
                  <a:pt x="6142" y="12170"/>
                </a:lnTo>
                <a:lnTo>
                  <a:pt x="653" y="23526"/>
                </a:lnTo>
                <a:lnTo>
                  <a:pt x="0" y="36115"/>
                </a:lnTo>
                <a:lnTo>
                  <a:pt x="4082" y="47583"/>
                </a:lnTo>
                <a:lnTo>
                  <a:pt x="12165" y="56683"/>
                </a:lnTo>
                <a:lnTo>
                  <a:pt x="23513" y="62172"/>
                </a:lnTo>
                <a:lnTo>
                  <a:pt x="401148" y="159060"/>
                </a:lnTo>
                <a:lnTo>
                  <a:pt x="413735" y="159714"/>
                </a:lnTo>
                <a:lnTo>
                  <a:pt x="425200" y="155629"/>
                </a:lnTo>
                <a:lnTo>
                  <a:pt x="434300" y="147543"/>
                </a:lnTo>
                <a:lnTo>
                  <a:pt x="439794" y="136187"/>
                </a:lnTo>
                <a:lnTo>
                  <a:pt x="440447" y="123600"/>
                </a:lnTo>
                <a:lnTo>
                  <a:pt x="436363" y="112135"/>
                </a:lnTo>
                <a:lnTo>
                  <a:pt x="428276" y="103035"/>
                </a:lnTo>
                <a:lnTo>
                  <a:pt x="416921" y="97541"/>
                </a:lnTo>
                <a:lnTo>
                  <a:pt x="39299" y="653"/>
                </a:lnTo>
                <a:lnTo>
                  <a:pt x="2671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443852" y="3111325"/>
            <a:ext cx="266796" cy="266412"/>
          </a:xfrm>
          <a:custGeom>
            <a:avLst/>
            <a:gdLst/>
            <a:ahLst/>
            <a:cxnLst/>
            <a:rect l="l" t="t" r="r" b="b"/>
            <a:pathLst>
              <a:path w="441325" h="440689">
                <a:moveTo>
                  <a:pt x="409400" y="0"/>
                </a:moveTo>
                <a:lnTo>
                  <a:pt x="9321" y="386041"/>
                </a:lnTo>
                <a:lnTo>
                  <a:pt x="0" y="408485"/>
                </a:lnTo>
                <a:lnTo>
                  <a:pt x="2310" y="420435"/>
                </a:lnTo>
                <a:lnTo>
                  <a:pt x="9271" y="430949"/>
                </a:lnTo>
                <a:lnTo>
                  <a:pt x="19770" y="437932"/>
                </a:lnTo>
                <a:lnTo>
                  <a:pt x="31715" y="440270"/>
                </a:lnTo>
                <a:lnTo>
                  <a:pt x="43664" y="437960"/>
                </a:lnTo>
                <a:lnTo>
                  <a:pt x="54178" y="430999"/>
                </a:lnTo>
                <a:lnTo>
                  <a:pt x="431787" y="54229"/>
                </a:lnTo>
                <a:lnTo>
                  <a:pt x="438776" y="43735"/>
                </a:lnTo>
                <a:lnTo>
                  <a:pt x="441113" y="31789"/>
                </a:lnTo>
                <a:lnTo>
                  <a:pt x="438800" y="19837"/>
                </a:lnTo>
                <a:lnTo>
                  <a:pt x="431838" y="9321"/>
                </a:lnTo>
                <a:lnTo>
                  <a:pt x="421344" y="2337"/>
                </a:lnTo>
                <a:lnTo>
                  <a:pt x="40940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672229" y="3111425"/>
            <a:ext cx="266796" cy="318236"/>
          </a:xfrm>
          <a:custGeom>
            <a:avLst/>
            <a:gdLst/>
            <a:ahLst/>
            <a:cxnLst/>
            <a:rect l="l" t="t" r="r" b="b"/>
            <a:pathLst>
              <a:path w="441325" h="526414">
                <a:moveTo>
                  <a:pt x="34798" y="0"/>
                </a:moveTo>
                <a:lnTo>
                  <a:pt x="22675" y="1106"/>
                </a:lnTo>
                <a:lnTo>
                  <a:pt x="11520" y="6986"/>
                </a:lnTo>
                <a:lnTo>
                  <a:pt x="3520" y="16732"/>
                </a:lnTo>
                <a:lnTo>
                  <a:pt x="0" y="28381"/>
                </a:lnTo>
                <a:lnTo>
                  <a:pt x="1106" y="40499"/>
                </a:lnTo>
                <a:lnTo>
                  <a:pt x="6986" y="51652"/>
                </a:lnTo>
                <a:lnTo>
                  <a:pt x="384621" y="514554"/>
                </a:lnTo>
                <a:lnTo>
                  <a:pt x="394361" y="522547"/>
                </a:lnTo>
                <a:lnTo>
                  <a:pt x="406011" y="526064"/>
                </a:lnTo>
                <a:lnTo>
                  <a:pt x="418132" y="524956"/>
                </a:lnTo>
                <a:lnTo>
                  <a:pt x="429286" y="519075"/>
                </a:lnTo>
                <a:lnTo>
                  <a:pt x="437287" y="509335"/>
                </a:lnTo>
                <a:lnTo>
                  <a:pt x="440807" y="497686"/>
                </a:lnTo>
                <a:lnTo>
                  <a:pt x="439700" y="485564"/>
                </a:lnTo>
                <a:lnTo>
                  <a:pt x="433820" y="474410"/>
                </a:lnTo>
                <a:lnTo>
                  <a:pt x="56199" y="11520"/>
                </a:lnTo>
                <a:lnTo>
                  <a:pt x="46451" y="3520"/>
                </a:lnTo>
                <a:lnTo>
                  <a:pt x="34798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900678" y="3072535"/>
            <a:ext cx="266412" cy="357008"/>
          </a:xfrm>
          <a:custGeom>
            <a:avLst/>
            <a:gdLst/>
            <a:ahLst/>
            <a:cxnLst/>
            <a:rect l="l" t="t" r="r" b="b"/>
            <a:pathLst>
              <a:path w="440689" h="590550">
                <a:moveTo>
                  <a:pt x="403750" y="0"/>
                </a:moveTo>
                <a:lnTo>
                  <a:pt x="5507" y="540324"/>
                </a:lnTo>
                <a:lnTo>
                  <a:pt x="0" y="563987"/>
                </a:lnTo>
                <a:lnTo>
                  <a:pt x="4247" y="575396"/>
                </a:lnTo>
                <a:lnTo>
                  <a:pt x="12847" y="584622"/>
                </a:lnTo>
                <a:lnTo>
                  <a:pt x="24344" y="589783"/>
                </a:lnTo>
                <a:lnTo>
                  <a:pt x="36510" y="590124"/>
                </a:lnTo>
                <a:lnTo>
                  <a:pt x="47919" y="585879"/>
                </a:lnTo>
                <a:lnTo>
                  <a:pt x="57145" y="577281"/>
                </a:lnTo>
                <a:lnTo>
                  <a:pt x="434754" y="49799"/>
                </a:lnTo>
                <a:lnTo>
                  <a:pt x="439920" y="38302"/>
                </a:lnTo>
                <a:lnTo>
                  <a:pt x="440261" y="26136"/>
                </a:lnTo>
                <a:lnTo>
                  <a:pt x="436013" y="14727"/>
                </a:lnTo>
                <a:lnTo>
                  <a:pt x="427413" y="5502"/>
                </a:lnTo>
                <a:lnTo>
                  <a:pt x="415916" y="341"/>
                </a:lnTo>
                <a:lnTo>
                  <a:pt x="40375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129008" y="3072584"/>
            <a:ext cx="266412" cy="187717"/>
          </a:xfrm>
          <a:custGeom>
            <a:avLst/>
            <a:gdLst/>
            <a:ahLst/>
            <a:cxnLst/>
            <a:rect l="l" t="t" r="r" b="b"/>
            <a:pathLst>
              <a:path w="440689" h="310514">
                <a:moveTo>
                  <a:pt x="36945" y="0"/>
                </a:moveTo>
                <a:lnTo>
                  <a:pt x="24777" y="158"/>
                </a:lnTo>
                <a:lnTo>
                  <a:pt x="13556" y="4868"/>
                </a:lnTo>
                <a:lnTo>
                  <a:pt x="4695" y="13832"/>
                </a:lnTo>
                <a:lnTo>
                  <a:pt x="0" y="25538"/>
                </a:lnTo>
                <a:lnTo>
                  <a:pt x="155" y="37711"/>
                </a:lnTo>
                <a:lnTo>
                  <a:pt x="4863" y="48936"/>
                </a:lnTo>
                <a:lnTo>
                  <a:pt x="13826" y="57799"/>
                </a:lnTo>
                <a:lnTo>
                  <a:pt x="391461" y="305398"/>
                </a:lnTo>
                <a:lnTo>
                  <a:pt x="403160" y="310088"/>
                </a:lnTo>
                <a:lnTo>
                  <a:pt x="415329" y="309932"/>
                </a:lnTo>
                <a:lnTo>
                  <a:pt x="426553" y="305223"/>
                </a:lnTo>
                <a:lnTo>
                  <a:pt x="435415" y="296254"/>
                </a:lnTo>
                <a:lnTo>
                  <a:pt x="440105" y="284550"/>
                </a:lnTo>
                <a:lnTo>
                  <a:pt x="439949" y="272381"/>
                </a:lnTo>
                <a:lnTo>
                  <a:pt x="435240" y="261161"/>
                </a:lnTo>
                <a:lnTo>
                  <a:pt x="426271" y="252299"/>
                </a:lnTo>
                <a:lnTo>
                  <a:pt x="48650" y="4688"/>
                </a:lnTo>
                <a:lnTo>
                  <a:pt x="36945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356990" y="2994181"/>
            <a:ext cx="266796" cy="266412"/>
          </a:xfrm>
          <a:custGeom>
            <a:avLst/>
            <a:gdLst/>
            <a:ahLst/>
            <a:cxnLst/>
            <a:rect l="l" t="t" r="r" b="b"/>
            <a:pathLst>
              <a:path w="441325" h="440689">
                <a:moveTo>
                  <a:pt x="409398" y="0"/>
                </a:moveTo>
                <a:lnTo>
                  <a:pt x="9326" y="386053"/>
                </a:lnTo>
                <a:lnTo>
                  <a:pt x="0" y="408501"/>
                </a:lnTo>
                <a:lnTo>
                  <a:pt x="2313" y="420451"/>
                </a:lnTo>
                <a:lnTo>
                  <a:pt x="9275" y="430960"/>
                </a:lnTo>
                <a:lnTo>
                  <a:pt x="19769" y="437944"/>
                </a:lnTo>
                <a:lnTo>
                  <a:pt x="31713" y="440282"/>
                </a:lnTo>
                <a:lnTo>
                  <a:pt x="43662" y="437971"/>
                </a:lnTo>
                <a:lnTo>
                  <a:pt x="54170" y="431011"/>
                </a:lnTo>
                <a:lnTo>
                  <a:pt x="431792" y="54227"/>
                </a:lnTo>
                <a:lnTo>
                  <a:pt x="438775" y="43733"/>
                </a:lnTo>
                <a:lnTo>
                  <a:pt x="441113" y="31788"/>
                </a:lnTo>
                <a:lnTo>
                  <a:pt x="438803" y="19835"/>
                </a:lnTo>
                <a:lnTo>
                  <a:pt x="431842" y="9320"/>
                </a:lnTo>
                <a:lnTo>
                  <a:pt x="421343" y="2336"/>
                </a:lnTo>
                <a:lnTo>
                  <a:pt x="409398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3585559" y="2942412"/>
            <a:ext cx="266412" cy="90212"/>
          </a:xfrm>
          <a:custGeom>
            <a:avLst/>
            <a:gdLst/>
            <a:ahLst/>
            <a:cxnLst/>
            <a:rect l="l" t="t" r="r" b="b"/>
            <a:pathLst>
              <a:path w="440689" h="149225">
                <a:moveTo>
                  <a:pt x="414441" y="0"/>
                </a:moveTo>
                <a:lnTo>
                  <a:pt x="24210" y="86422"/>
                </a:lnTo>
                <a:lnTo>
                  <a:pt x="0" y="111836"/>
                </a:lnTo>
                <a:lnTo>
                  <a:pt x="321" y="124445"/>
                </a:lnTo>
                <a:lnTo>
                  <a:pt x="5501" y="135938"/>
                </a:lnTo>
                <a:lnTo>
                  <a:pt x="14378" y="144262"/>
                </a:lnTo>
                <a:lnTo>
                  <a:pt x="25730" y="148650"/>
                </a:lnTo>
                <a:lnTo>
                  <a:pt x="38332" y="148334"/>
                </a:lnTo>
                <a:lnTo>
                  <a:pt x="415954" y="62215"/>
                </a:lnTo>
                <a:lnTo>
                  <a:pt x="427448" y="57035"/>
                </a:lnTo>
                <a:lnTo>
                  <a:pt x="435777" y="48158"/>
                </a:lnTo>
                <a:lnTo>
                  <a:pt x="440169" y="36807"/>
                </a:lnTo>
                <a:lnTo>
                  <a:pt x="439855" y="24204"/>
                </a:lnTo>
                <a:lnTo>
                  <a:pt x="434675" y="12712"/>
                </a:lnTo>
                <a:lnTo>
                  <a:pt x="425796" y="4388"/>
                </a:lnTo>
                <a:lnTo>
                  <a:pt x="414441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3813608" y="2942164"/>
            <a:ext cx="266796" cy="155471"/>
          </a:xfrm>
          <a:custGeom>
            <a:avLst/>
            <a:gdLst/>
            <a:ahLst/>
            <a:cxnLst/>
            <a:rect l="l" t="t" r="r" b="b"/>
            <a:pathLst>
              <a:path w="441325" h="257175">
                <a:moveTo>
                  <a:pt x="34030" y="0"/>
                </a:moveTo>
                <a:lnTo>
                  <a:pt x="21945" y="1447"/>
                </a:lnTo>
                <a:lnTo>
                  <a:pt x="11284" y="7319"/>
                </a:lnTo>
                <a:lnTo>
                  <a:pt x="3419" y="17173"/>
                </a:lnTo>
                <a:lnTo>
                  <a:pt x="0" y="29305"/>
                </a:lnTo>
                <a:lnTo>
                  <a:pt x="1447" y="41390"/>
                </a:lnTo>
                <a:lnTo>
                  <a:pt x="7319" y="52054"/>
                </a:lnTo>
                <a:lnTo>
                  <a:pt x="17173" y="59921"/>
                </a:lnTo>
                <a:lnTo>
                  <a:pt x="394782" y="253698"/>
                </a:lnTo>
                <a:lnTo>
                  <a:pt x="406921" y="257119"/>
                </a:lnTo>
                <a:lnTo>
                  <a:pt x="419009" y="255674"/>
                </a:lnTo>
                <a:lnTo>
                  <a:pt x="429670" y="249803"/>
                </a:lnTo>
                <a:lnTo>
                  <a:pt x="437530" y="239944"/>
                </a:lnTo>
                <a:lnTo>
                  <a:pt x="440952" y="227812"/>
                </a:lnTo>
                <a:lnTo>
                  <a:pt x="439507" y="215728"/>
                </a:lnTo>
                <a:lnTo>
                  <a:pt x="433635" y="205068"/>
                </a:lnTo>
                <a:lnTo>
                  <a:pt x="423776" y="197208"/>
                </a:lnTo>
                <a:lnTo>
                  <a:pt x="46167" y="3419"/>
                </a:lnTo>
                <a:lnTo>
                  <a:pt x="3403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987385" y="4684463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кв'15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905037" y="4684463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кв'16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424574" y="4684463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кв'15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11426" y="4684463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кв'14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257399" y="4684463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кв'17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819529" y="4684463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кв'17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342751" y="4684463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кв'16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130901" y="4684463"/>
            <a:ext cx="710176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кв'18 </a:t>
            </a:r>
            <a:r>
              <a:rPr sz="725" b="1" spc="-163" dirty="0">
                <a:solidFill>
                  <a:prstClr val="black"/>
                </a:solidFill>
                <a:latin typeface="Verdana"/>
                <a:cs typeface="Verdana"/>
              </a:rPr>
              <a:t>IV</a:t>
            </a:r>
            <a:r>
              <a:rPr sz="725" b="1" spc="-136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725" b="1" spc="-118" dirty="0">
                <a:solidFill>
                  <a:prstClr val="black"/>
                </a:solidFill>
                <a:latin typeface="Verdana"/>
                <a:cs typeface="Verdana"/>
              </a:rPr>
              <a:t>кв'18</a:t>
            </a:r>
            <a:endParaRPr sz="725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734104" y="4684463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кв'18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4041845" y="3059270"/>
            <a:ext cx="520923" cy="637623"/>
          </a:xfrm>
          <a:custGeom>
            <a:avLst/>
            <a:gdLst/>
            <a:ahLst/>
            <a:cxnLst/>
            <a:rect l="l" t="t" r="r" b="b"/>
            <a:pathLst>
              <a:path w="861695" h="1054735">
                <a:moveTo>
                  <a:pt x="32897" y="0"/>
                </a:moveTo>
                <a:lnTo>
                  <a:pt x="20463" y="2060"/>
                </a:lnTo>
                <a:lnTo>
                  <a:pt x="9794" y="8780"/>
                </a:lnTo>
                <a:lnTo>
                  <a:pt x="2775" y="18724"/>
                </a:lnTo>
                <a:lnTo>
                  <a:pt x="0" y="30577"/>
                </a:lnTo>
                <a:lnTo>
                  <a:pt x="2060" y="43018"/>
                </a:lnTo>
                <a:lnTo>
                  <a:pt x="378755" y="1034443"/>
                </a:lnTo>
                <a:lnTo>
                  <a:pt x="412484" y="1054652"/>
                </a:lnTo>
                <a:lnTo>
                  <a:pt x="420575" y="1052492"/>
                </a:lnTo>
                <a:lnTo>
                  <a:pt x="427825" y="1048296"/>
                </a:lnTo>
                <a:lnTo>
                  <a:pt x="433810" y="1042241"/>
                </a:lnTo>
                <a:lnTo>
                  <a:pt x="497102" y="958066"/>
                </a:lnTo>
                <a:lnTo>
                  <a:pt x="417655" y="958066"/>
                </a:lnTo>
                <a:lnTo>
                  <a:pt x="61420" y="20463"/>
                </a:lnTo>
                <a:lnTo>
                  <a:pt x="54694" y="9794"/>
                </a:lnTo>
                <a:lnTo>
                  <a:pt x="44747" y="2775"/>
                </a:lnTo>
                <a:lnTo>
                  <a:pt x="32897" y="0"/>
                </a:lnTo>
                <a:close/>
              </a:path>
              <a:path w="861695" h="1054735">
                <a:moveTo>
                  <a:pt x="825449" y="431200"/>
                </a:moveTo>
                <a:lnTo>
                  <a:pt x="813945" y="435176"/>
                </a:lnTo>
                <a:lnTo>
                  <a:pt x="804523" y="443551"/>
                </a:lnTo>
                <a:lnTo>
                  <a:pt x="417655" y="958066"/>
                </a:lnTo>
                <a:lnTo>
                  <a:pt x="497102" y="958066"/>
                </a:lnTo>
                <a:lnTo>
                  <a:pt x="855272" y="481714"/>
                </a:lnTo>
                <a:lnTo>
                  <a:pt x="860706" y="470334"/>
                </a:lnTo>
                <a:lnTo>
                  <a:pt x="861335" y="458178"/>
                </a:lnTo>
                <a:lnTo>
                  <a:pt x="857360" y="446674"/>
                </a:lnTo>
                <a:lnTo>
                  <a:pt x="848985" y="437251"/>
                </a:lnTo>
                <a:lnTo>
                  <a:pt x="837605" y="431824"/>
                </a:lnTo>
                <a:lnTo>
                  <a:pt x="825449" y="43120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621398" y="3027134"/>
            <a:ext cx="635704" cy="420937"/>
          </a:xfrm>
          <a:prstGeom prst="rect">
            <a:avLst/>
          </a:prstGeom>
        </p:spPr>
        <p:txBody>
          <a:bodyPr vert="horz" wrap="square" lIns="0" tIns="6910" rIns="0" bIns="0" rtlCol="0">
            <a:spAutoFit/>
          </a:bodyPr>
          <a:lstStyle/>
          <a:p>
            <a:pPr marL="7677" defTabSz="552755">
              <a:spcBef>
                <a:spcPts val="54"/>
              </a:spcBef>
            </a:pPr>
            <a:r>
              <a:rPr sz="2690" b="1" spc="-459" dirty="0">
                <a:solidFill>
                  <a:prstClr val="black"/>
                </a:solidFill>
                <a:latin typeface="Verdana"/>
                <a:cs typeface="Verdana"/>
              </a:rPr>
              <a:t>49.2</a:t>
            </a:r>
            <a:endParaRPr sz="26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2221540" y="3313645"/>
            <a:ext cx="13436" cy="384"/>
          </a:xfrm>
          <a:custGeom>
            <a:avLst/>
            <a:gdLst/>
            <a:ahLst/>
            <a:cxnLst/>
            <a:rect l="l" t="t" r="r" b="b"/>
            <a:pathLst>
              <a:path w="22225" h="635">
                <a:moveTo>
                  <a:pt x="0" y="0"/>
                </a:moveTo>
                <a:lnTo>
                  <a:pt x="21869" y="215"/>
                </a:lnTo>
                <a:lnTo>
                  <a:pt x="0" y="0"/>
                </a:lnTo>
                <a:close/>
              </a:path>
            </a:pathLst>
          </a:custGeom>
          <a:solidFill>
            <a:srgbClr val="594874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7"/>
          </p:nvPr>
        </p:nvSpPr>
        <p:spPr>
          <a:xfrm>
            <a:off x="7672752" y="6102220"/>
            <a:ext cx="5439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11</a:t>
            </a:fld>
            <a:endParaRPr spc="-69" dirty="0">
              <a:solidFill>
                <a:prstClr val="black"/>
              </a:solidFill>
            </a:endParaRPr>
          </a:p>
        </p:txBody>
      </p:sp>
      <p:graphicFrame>
        <p:nvGraphicFramePr>
          <p:cNvPr id="160" name="Диаграмма 159">
            <a:extLst>
              <a:ext uri="{FF2B5EF4-FFF2-40B4-BE49-F238E27FC236}">
                <a16:creationId xmlns:a16="http://schemas.microsoft.com/office/drawing/2014/main" xmlns="" id="{C7DC8EF2-2912-4D91-80D3-EF363FF24E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3667864"/>
              </p:ext>
            </p:extLst>
          </p:nvPr>
        </p:nvGraphicFramePr>
        <p:xfrm>
          <a:off x="5259993" y="1414400"/>
          <a:ext cx="3884007" cy="414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5" y="-8941"/>
            <a:ext cx="9140545" cy="958930"/>
          </a:xfrm>
          <a:custGeom>
            <a:avLst/>
            <a:gdLst/>
            <a:ahLst/>
            <a:cxnLst/>
            <a:rect l="l" t="t" r="r" b="b"/>
            <a:pathLst>
              <a:path w="15119985" h="1586230">
                <a:moveTo>
                  <a:pt x="0" y="1585772"/>
                </a:moveTo>
                <a:lnTo>
                  <a:pt x="15119604" y="1585772"/>
                </a:lnTo>
                <a:lnTo>
                  <a:pt x="15119604" y="0"/>
                </a:lnTo>
                <a:lnTo>
                  <a:pt x="0" y="0"/>
                </a:lnTo>
                <a:lnTo>
                  <a:pt x="0" y="15857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70867"/>
            <a:ext cx="9140545" cy="997318"/>
          </a:xfrm>
          <a:custGeom>
            <a:avLst/>
            <a:gdLst/>
            <a:ahLst/>
            <a:cxnLst/>
            <a:rect l="l" t="t" r="r" b="b"/>
            <a:pathLst>
              <a:path w="15119985" h="1649729">
                <a:moveTo>
                  <a:pt x="0" y="1649399"/>
                </a:moveTo>
                <a:lnTo>
                  <a:pt x="15119604" y="1649399"/>
                </a:lnTo>
                <a:lnTo>
                  <a:pt x="15119604" y="0"/>
                </a:lnTo>
                <a:lnTo>
                  <a:pt x="0" y="0"/>
                </a:lnTo>
                <a:lnTo>
                  <a:pt x="0" y="16493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5886" y="310418"/>
            <a:ext cx="6529399" cy="149713"/>
          </a:xfrm>
          <a:custGeom>
            <a:avLst/>
            <a:gdLst/>
            <a:ahLst/>
            <a:cxnLst/>
            <a:rect l="l" t="t" r="r" b="b"/>
            <a:pathLst>
              <a:path w="10800715" h="247650">
                <a:moveTo>
                  <a:pt x="0" y="247345"/>
                </a:moveTo>
                <a:lnTo>
                  <a:pt x="10800321" y="247345"/>
                </a:lnTo>
                <a:lnTo>
                  <a:pt x="10800321" y="0"/>
                </a:lnTo>
                <a:lnTo>
                  <a:pt x="0" y="0"/>
                </a:lnTo>
                <a:lnTo>
                  <a:pt x="0" y="247345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99321" y="6206347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22094" y="6187261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84"/>
                </a:moveTo>
                <a:lnTo>
                  <a:pt x="0" y="487184"/>
                </a:lnTo>
                <a:lnTo>
                  <a:pt x="723" y="489712"/>
                </a:lnTo>
                <a:lnTo>
                  <a:pt x="26754" y="536801"/>
                </a:lnTo>
                <a:lnTo>
                  <a:pt x="48044" y="556374"/>
                </a:lnTo>
                <a:lnTo>
                  <a:pt x="52108" y="559358"/>
                </a:lnTo>
                <a:lnTo>
                  <a:pt x="89099" y="576403"/>
                </a:lnTo>
                <a:lnTo>
                  <a:pt x="122123" y="581139"/>
                </a:lnTo>
                <a:lnTo>
                  <a:pt x="147523" y="581139"/>
                </a:lnTo>
                <a:lnTo>
                  <a:pt x="408749" y="581063"/>
                </a:lnTo>
                <a:lnTo>
                  <a:pt x="474754" y="567680"/>
                </a:lnTo>
                <a:lnTo>
                  <a:pt x="528739" y="531228"/>
                </a:lnTo>
                <a:lnTo>
                  <a:pt x="559707" y="487311"/>
                </a:lnTo>
                <a:lnTo>
                  <a:pt x="346024" y="487311"/>
                </a:lnTo>
                <a:lnTo>
                  <a:pt x="345884" y="487184"/>
                </a:lnTo>
                <a:close/>
              </a:path>
              <a:path w="579119" h="581659">
                <a:moveTo>
                  <a:pt x="484822" y="2476"/>
                </a:moveTo>
                <a:lnTo>
                  <a:pt x="484822" y="411238"/>
                </a:lnTo>
                <a:lnTo>
                  <a:pt x="483269" y="426481"/>
                </a:lnTo>
                <a:lnTo>
                  <a:pt x="462445" y="464921"/>
                </a:lnTo>
                <a:lnTo>
                  <a:pt x="423999" y="485756"/>
                </a:lnTo>
                <a:lnTo>
                  <a:pt x="408749" y="487311"/>
                </a:lnTo>
                <a:lnTo>
                  <a:pt x="559707" y="487311"/>
                </a:lnTo>
                <a:lnTo>
                  <a:pt x="565186" y="477239"/>
                </a:lnTo>
                <a:lnTo>
                  <a:pt x="575110" y="445390"/>
                </a:lnTo>
                <a:lnTo>
                  <a:pt x="578573" y="411238"/>
                </a:lnTo>
                <a:lnTo>
                  <a:pt x="578573" y="150964"/>
                </a:lnTo>
                <a:lnTo>
                  <a:pt x="578789" y="150761"/>
                </a:lnTo>
                <a:lnTo>
                  <a:pt x="578789" y="119278"/>
                </a:lnTo>
                <a:lnTo>
                  <a:pt x="578256" y="112636"/>
                </a:lnTo>
                <a:lnTo>
                  <a:pt x="566013" y="70434"/>
                </a:lnTo>
                <a:lnTo>
                  <a:pt x="543496" y="37858"/>
                </a:lnTo>
                <a:lnTo>
                  <a:pt x="512402" y="13793"/>
                </a:lnTo>
                <a:lnTo>
                  <a:pt x="487260" y="3175"/>
                </a:lnTo>
                <a:lnTo>
                  <a:pt x="484822" y="2476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16"/>
                </a:lnTo>
                <a:lnTo>
                  <a:pt x="484822" y="2616"/>
                </a:lnTo>
                <a:lnTo>
                  <a:pt x="484797" y="2476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22094" y="6243468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50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26"/>
                </a:lnTo>
                <a:lnTo>
                  <a:pt x="85734" y="283366"/>
                </a:lnTo>
                <a:lnTo>
                  <a:pt x="95283" y="297527"/>
                </a:lnTo>
                <a:lnTo>
                  <a:pt x="109444" y="307076"/>
                </a:lnTo>
                <a:lnTo>
                  <a:pt x="126784" y="310578"/>
                </a:lnTo>
                <a:lnTo>
                  <a:pt x="144128" y="307076"/>
                </a:lnTo>
                <a:lnTo>
                  <a:pt x="158289" y="297527"/>
                </a:lnTo>
                <a:lnTo>
                  <a:pt x="165749" y="286461"/>
                </a:lnTo>
                <a:lnTo>
                  <a:pt x="126784" y="286461"/>
                </a:lnTo>
                <a:lnTo>
                  <a:pt x="118828" y="284856"/>
                </a:lnTo>
                <a:lnTo>
                  <a:pt x="112333" y="280477"/>
                </a:lnTo>
                <a:lnTo>
                  <a:pt x="107954" y="273982"/>
                </a:lnTo>
                <a:lnTo>
                  <a:pt x="106349" y="266026"/>
                </a:lnTo>
                <a:lnTo>
                  <a:pt x="107954" y="258074"/>
                </a:lnTo>
                <a:lnTo>
                  <a:pt x="112333" y="251574"/>
                </a:lnTo>
                <a:lnTo>
                  <a:pt x="118828" y="247188"/>
                </a:lnTo>
                <a:lnTo>
                  <a:pt x="126784" y="245579"/>
                </a:lnTo>
                <a:lnTo>
                  <a:pt x="166141" y="245579"/>
                </a:lnTo>
                <a:lnTo>
                  <a:pt x="163952" y="241473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1" y="245579"/>
                </a:moveTo>
                <a:lnTo>
                  <a:pt x="126784" y="245579"/>
                </a:lnTo>
                <a:lnTo>
                  <a:pt x="134740" y="247188"/>
                </a:lnTo>
                <a:lnTo>
                  <a:pt x="141235" y="251574"/>
                </a:lnTo>
                <a:lnTo>
                  <a:pt x="145613" y="258074"/>
                </a:lnTo>
                <a:lnTo>
                  <a:pt x="147218" y="266026"/>
                </a:lnTo>
                <a:lnTo>
                  <a:pt x="145613" y="273982"/>
                </a:lnTo>
                <a:lnTo>
                  <a:pt x="141235" y="280477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49" y="286461"/>
                </a:lnTo>
                <a:lnTo>
                  <a:pt x="167835" y="283366"/>
                </a:lnTo>
                <a:lnTo>
                  <a:pt x="171335" y="266026"/>
                </a:lnTo>
                <a:lnTo>
                  <a:pt x="170457" y="257191"/>
                </a:lnTo>
                <a:lnTo>
                  <a:pt x="167938" y="248951"/>
                </a:lnTo>
                <a:lnTo>
                  <a:pt x="166141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7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5"/>
                </a:lnTo>
                <a:lnTo>
                  <a:pt x="319786" y="176210"/>
                </a:lnTo>
                <a:lnTo>
                  <a:pt x="319252" y="183133"/>
                </a:lnTo>
                <a:lnTo>
                  <a:pt x="322752" y="200471"/>
                </a:lnTo>
                <a:lnTo>
                  <a:pt x="332297" y="214628"/>
                </a:lnTo>
                <a:lnTo>
                  <a:pt x="346454" y="224173"/>
                </a:lnTo>
                <a:lnTo>
                  <a:pt x="363791" y="227672"/>
                </a:lnTo>
                <a:lnTo>
                  <a:pt x="381136" y="224173"/>
                </a:lnTo>
                <a:lnTo>
                  <a:pt x="395297" y="214628"/>
                </a:lnTo>
                <a:lnTo>
                  <a:pt x="402754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3"/>
                </a:lnTo>
                <a:lnTo>
                  <a:pt x="344964" y="175181"/>
                </a:lnTo>
                <a:lnTo>
                  <a:pt x="349345" y="168681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25" y="146418"/>
                </a:lnTo>
                <a:lnTo>
                  <a:pt x="389039" y="146418"/>
                </a:lnTo>
                <a:lnTo>
                  <a:pt x="383390" y="143109"/>
                </a:lnTo>
                <a:lnTo>
                  <a:pt x="380711" y="142036"/>
                </a:lnTo>
                <a:lnTo>
                  <a:pt x="346595" y="142036"/>
                </a:lnTo>
                <a:lnTo>
                  <a:pt x="300877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7" y="85636"/>
                </a:lnTo>
                <a:lnTo>
                  <a:pt x="288112" y="69888"/>
                </a:lnTo>
                <a:lnTo>
                  <a:pt x="290995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81"/>
                </a:lnTo>
                <a:lnTo>
                  <a:pt x="382631" y="175181"/>
                </a:lnTo>
                <a:lnTo>
                  <a:pt x="384238" y="183133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4" y="203568"/>
                </a:lnTo>
                <a:lnTo>
                  <a:pt x="404843" y="200471"/>
                </a:lnTo>
                <a:lnTo>
                  <a:pt x="408343" y="183133"/>
                </a:lnTo>
                <a:lnTo>
                  <a:pt x="408343" y="176987"/>
                </a:lnTo>
                <a:lnTo>
                  <a:pt x="407085" y="171119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18"/>
                </a:lnTo>
                <a:lnTo>
                  <a:pt x="428625" y="146418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36"/>
                </a:lnTo>
                <a:lnTo>
                  <a:pt x="380711" y="142036"/>
                </a:lnTo>
                <a:lnTo>
                  <a:pt x="377243" y="140647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5" y="64985"/>
                </a:lnTo>
                <a:lnTo>
                  <a:pt x="291452" y="64209"/>
                </a:lnTo>
                <a:lnTo>
                  <a:pt x="293933" y="58032"/>
                </a:lnTo>
                <a:lnTo>
                  <a:pt x="295479" y="51446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65289" y="6132035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58"/>
                </a:lnTo>
                <a:lnTo>
                  <a:pt x="50050" y="49911"/>
                </a:lnTo>
                <a:lnTo>
                  <a:pt x="13603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21"/>
                </a:lnTo>
                <a:lnTo>
                  <a:pt x="520" y="468363"/>
                </a:lnTo>
                <a:lnTo>
                  <a:pt x="12839" y="510743"/>
                </a:lnTo>
                <a:lnTo>
                  <a:pt x="18821" y="521614"/>
                </a:lnTo>
                <a:lnTo>
                  <a:pt x="22174" y="527138"/>
                </a:lnTo>
                <a:lnTo>
                  <a:pt x="43878" y="551370"/>
                </a:lnTo>
                <a:lnTo>
                  <a:pt x="78642" y="573179"/>
                </a:lnTo>
                <a:lnTo>
                  <a:pt x="93967" y="578535"/>
                </a:lnTo>
                <a:lnTo>
                  <a:pt x="93967" y="169900"/>
                </a:lnTo>
                <a:lnTo>
                  <a:pt x="95520" y="154651"/>
                </a:lnTo>
                <a:lnTo>
                  <a:pt x="116344" y="116217"/>
                </a:lnTo>
                <a:lnTo>
                  <a:pt x="154779" y="95382"/>
                </a:lnTo>
                <a:lnTo>
                  <a:pt x="170027" y="93827"/>
                </a:lnTo>
                <a:lnTo>
                  <a:pt x="564203" y="93827"/>
                </a:lnTo>
                <a:lnTo>
                  <a:pt x="578040" y="91351"/>
                </a:lnTo>
                <a:lnTo>
                  <a:pt x="552021" y="44320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9473" y="76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42697" y="550341"/>
                </a:moveTo>
                <a:lnTo>
                  <a:pt x="43868" y="551370"/>
                </a:lnTo>
                <a:lnTo>
                  <a:pt x="42697" y="550341"/>
                </a:lnTo>
                <a:close/>
              </a:path>
              <a:path w="578485" h="579120">
                <a:moveTo>
                  <a:pt x="564203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3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83326" y="6205549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64"/>
                </a:lnTo>
                <a:lnTo>
                  <a:pt x="76466" y="425564"/>
                </a:lnTo>
                <a:lnTo>
                  <a:pt x="76466" y="251955"/>
                </a:lnTo>
                <a:lnTo>
                  <a:pt x="239932" y="251955"/>
                </a:lnTo>
                <a:lnTo>
                  <a:pt x="227232" y="238023"/>
                </a:lnTo>
                <a:lnTo>
                  <a:pt x="206832" y="226263"/>
                </a:lnTo>
                <a:lnTo>
                  <a:pt x="206832" y="224370"/>
                </a:lnTo>
                <a:lnTo>
                  <a:pt x="235437" y="209408"/>
                </a:lnTo>
                <a:lnTo>
                  <a:pt x="250200" y="195541"/>
                </a:lnTo>
                <a:lnTo>
                  <a:pt x="76466" y="195541"/>
                </a:lnTo>
                <a:lnTo>
                  <a:pt x="76466" y="62039"/>
                </a:lnTo>
                <a:lnTo>
                  <a:pt x="83645" y="60659"/>
                </a:lnTo>
                <a:lnTo>
                  <a:pt x="93940" y="59455"/>
                </a:lnTo>
                <a:lnTo>
                  <a:pt x="107404" y="58603"/>
                </a:lnTo>
                <a:lnTo>
                  <a:pt x="124091" y="58280"/>
                </a:lnTo>
                <a:lnTo>
                  <a:pt x="267038" y="58280"/>
                </a:lnTo>
                <a:lnTo>
                  <a:pt x="262403" y="50239"/>
                </a:lnTo>
                <a:lnTo>
                  <a:pt x="246938" y="33845"/>
                </a:lnTo>
                <a:lnTo>
                  <a:pt x="223220" y="18505"/>
                </a:lnTo>
                <a:lnTo>
                  <a:pt x="193982" y="7988"/>
                </a:lnTo>
                <a:lnTo>
                  <a:pt x="158634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32" y="251955"/>
                </a:moveTo>
                <a:lnTo>
                  <a:pt x="115328" y="251955"/>
                </a:lnTo>
                <a:lnTo>
                  <a:pt x="144010" y="256284"/>
                </a:lnTo>
                <a:lnTo>
                  <a:pt x="165233" y="268719"/>
                </a:lnTo>
                <a:lnTo>
                  <a:pt x="180465" y="291260"/>
                </a:lnTo>
                <a:lnTo>
                  <a:pt x="191173" y="325907"/>
                </a:lnTo>
                <a:lnTo>
                  <a:pt x="199716" y="361929"/>
                </a:lnTo>
                <a:lnTo>
                  <a:pt x="207379" y="390780"/>
                </a:lnTo>
                <a:lnTo>
                  <a:pt x="213988" y="412109"/>
                </a:lnTo>
                <a:lnTo>
                  <a:pt x="219367" y="425564"/>
                </a:lnTo>
                <a:lnTo>
                  <a:pt x="298970" y="425564"/>
                </a:lnTo>
                <a:lnTo>
                  <a:pt x="291924" y="407683"/>
                </a:lnTo>
                <a:lnTo>
                  <a:pt x="284003" y="380284"/>
                </a:lnTo>
                <a:lnTo>
                  <a:pt x="275264" y="346066"/>
                </a:lnTo>
                <a:lnTo>
                  <a:pt x="265760" y="307733"/>
                </a:lnTo>
                <a:lnTo>
                  <a:pt x="256283" y="279407"/>
                </a:lnTo>
                <a:lnTo>
                  <a:pt x="243578" y="255954"/>
                </a:lnTo>
                <a:lnTo>
                  <a:pt x="239932" y="251955"/>
                </a:lnTo>
                <a:close/>
              </a:path>
              <a:path w="299085" h="426084">
                <a:moveTo>
                  <a:pt x="267038" y="58280"/>
                </a:moveTo>
                <a:lnTo>
                  <a:pt x="124091" y="58280"/>
                </a:lnTo>
                <a:lnTo>
                  <a:pt x="158177" y="62334"/>
                </a:lnTo>
                <a:lnTo>
                  <a:pt x="184269" y="74733"/>
                </a:lnTo>
                <a:lnTo>
                  <a:pt x="200956" y="95827"/>
                </a:lnTo>
                <a:lnTo>
                  <a:pt x="206832" y="125971"/>
                </a:lnTo>
                <a:lnTo>
                  <a:pt x="200927" y="154559"/>
                </a:lnTo>
                <a:lnTo>
                  <a:pt x="184035" y="176506"/>
                </a:lnTo>
                <a:lnTo>
                  <a:pt x="157390" y="190577"/>
                </a:lnTo>
                <a:lnTo>
                  <a:pt x="122224" y="195541"/>
                </a:lnTo>
                <a:lnTo>
                  <a:pt x="250200" y="195541"/>
                </a:lnTo>
                <a:lnTo>
                  <a:pt x="259872" y="186456"/>
                </a:lnTo>
                <a:lnTo>
                  <a:pt x="276903" y="155981"/>
                </a:lnTo>
                <a:lnTo>
                  <a:pt x="283298" y="118452"/>
                </a:lnTo>
                <a:lnTo>
                  <a:pt x="280878" y="92893"/>
                </a:lnTo>
                <a:lnTo>
                  <a:pt x="273815" y="70038"/>
                </a:lnTo>
                <a:lnTo>
                  <a:pt x="267038" y="5828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00793" y="6203270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51"/>
                </a:moveTo>
                <a:lnTo>
                  <a:pt x="0" y="409282"/>
                </a:lnTo>
                <a:lnTo>
                  <a:pt x="49048" y="427618"/>
                </a:lnTo>
                <a:lnTo>
                  <a:pt x="114071" y="435609"/>
                </a:lnTo>
                <a:lnTo>
                  <a:pt x="172635" y="428940"/>
                </a:lnTo>
                <a:lnTo>
                  <a:pt x="217662" y="410535"/>
                </a:lnTo>
                <a:lnTo>
                  <a:pt x="249451" y="382806"/>
                </a:lnTo>
                <a:lnTo>
                  <a:pt x="255168" y="372300"/>
                </a:lnTo>
                <a:lnTo>
                  <a:pt x="119087" y="372300"/>
                </a:lnTo>
                <a:lnTo>
                  <a:pt x="89998" y="370116"/>
                </a:lnTo>
                <a:lnTo>
                  <a:pt x="62607" y="364231"/>
                </a:lnTo>
                <a:lnTo>
                  <a:pt x="37917" y="355643"/>
                </a:lnTo>
                <a:lnTo>
                  <a:pt x="16929" y="345351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7"/>
                </a:lnTo>
                <a:lnTo>
                  <a:pt x="64035" y="22946"/>
                </a:lnTo>
                <a:lnTo>
                  <a:pt x="33060" y="49012"/>
                </a:lnTo>
                <a:lnTo>
                  <a:pt x="13637" y="82479"/>
                </a:lnTo>
                <a:lnTo>
                  <a:pt x="6908" y="121602"/>
                </a:lnTo>
                <a:lnTo>
                  <a:pt x="14948" y="162917"/>
                </a:lnTo>
                <a:lnTo>
                  <a:pt x="37853" y="196416"/>
                </a:lnTo>
                <a:lnTo>
                  <a:pt x="73801" y="223216"/>
                </a:lnTo>
                <a:lnTo>
                  <a:pt x="120967" y="244436"/>
                </a:lnTo>
                <a:lnTo>
                  <a:pt x="155462" y="259108"/>
                </a:lnTo>
                <a:lnTo>
                  <a:pt x="178789" y="274839"/>
                </a:lnTo>
                <a:lnTo>
                  <a:pt x="192006" y="292919"/>
                </a:lnTo>
                <a:lnTo>
                  <a:pt x="196176" y="314642"/>
                </a:lnTo>
                <a:lnTo>
                  <a:pt x="191095" y="338192"/>
                </a:lnTo>
                <a:lnTo>
                  <a:pt x="176201" y="356396"/>
                </a:lnTo>
                <a:lnTo>
                  <a:pt x="152023" y="368138"/>
                </a:lnTo>
                <a:lnTo>
                  <a:pt x="119087" y="372300"/>
                </a:lnTo>
                <a:lnTo>
                  <a:pt x="255168" y="372300"/>
                </a:lnTo>
                <a:lnTo>
                  <a:pt x="268305" y="348159"/>
                </a:lnTo>
                <a:lnTo>
                  <a:pt x="274523" y="309003"/>
                </a:lnTo>
                <a:lnTo>
                  <a:pt x="267797" y="267641"/>
                </a:lnTo>
                <a:lnTo>
                  <a:pt x="247499" y="233864"/>
                </a:lnTo>
                <a:lnTo>
                  <a:pt x="213449" y="206315"/>
                </a:lnTo>
                <a:lnTo>
                  <a:pt x="165468" y="183641"/>
                </a:lnTo>
                <a:lnTo>
                  <a:pt x="129041" y="168103"/>
                </a:lnTo>
                <a:lnTo>
                  <a:pt x="103893" y="152857"/>
                </a:lnTo>
                <a:lnTo>
                  <a:pt x="89321" y="135610"/>
                </a:lnTo>
                <a:lnTo>
                  <a:pt x="84620" y="114071"/>
                </a:lnTo>
                <a:lnTo>
                  <a:pt x="88713" y="95826"/>
                </a:lnTo>
                <a:lnTo>
                  <a:pt x="101385" y="79522"/>
                </a:lnTo>
                <a:lnTo>
                  <a:pt x="123223" y="67803"/>
                </a:lnTo>
                <a:lnTo>
                  <a:pt x="154812" y="63309"/>
                </a:lnTo>
                <a:lnTo>
                  <a:pt x="244885" y="63309"/>
                </a:lnTo>
                <a:lnTo>
                  <a:pt x="257606" y="21310"/>
                </a:lnTo>
                <a:lnTo>
                  <a:pt x="238923" y="13223"/>
                </a:lnTo>
                <a:lnTo>
                  <a:pt x="215772" y="6426"/>
                </a:lnTo>
                <a:lnTo>
                  <a:pt x="188155" y="1743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309"/>
                </a:moveTo>
                <a:lnTo>
                  <a:pt x="154812" y="63309"/>
                </a:lnTo>
                <a:lnTo>
                  <a:pt x="182484" y="65298"/>
                </a:lnTo>
                <a:lnTo>
                  <a:pt x="205979" y="70283"/>
                </a:lnTo>
                <a:lnTo>
                  <a:pt x="224891" y="76795"/>
                </a:lnTo>
                <a:lnTo>
                  <a:pt x="238810" y="83362"/>
                </a:lnTo>
                <a:lnTo>
                  <a:pt x="244885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22060" y="6205549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19"/>
                </a:lnTo>
                <a:lnTo>
                  <a:pt x="16998" y="426256"/>
                </a:lnTo>
                <a:lnTo>
                  <a:pt x="38634" y="428077"/>
                </a:lnTo>
                <a:lnTo>
                  <a:pt x="64617" y="429429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89"/>
                </a:lnTo>
                <a:lnTo>
                  <a:pt x="251332" y="390474"/>
                </a:lnTo>
                <a:lnTo>
                  <a:pt x="269297" y="371665"/>
                </a:lnTo>
                <a:lnTo>
                  <a:pt x="117208" y="371665"/>
                </a:lnTo>
                <a:lnTo>
                  <a:pt x="104854" y="371548"/>
                </a:lnTo>
                <a:lnTo>
                  <a:pt x="94024" y="371197"/>
                </a:lnTo>
                <a:lnTo>
                  <a:pt x="84604" y="370610"/>
                </a:lnTo>
                <a:lnTo>
                  <a:pt x="76479" y="369785"/>
                </a:lnTo>
                <a:lnTo>
                  <a:pt x="76479" y="231901"/>
                </a:lnTo>
                <a:lnTo>
                  <a:pt x="264292" y="231901"/>
                </a:lnTo>
                <a:lnTo>
                  <a:pt x="238930" y="211594"/>
                </a:lnTo>
                <a:lnTo>
                  <a:pt x="206844" y="198678"/>
                </a:lnTo>
                <a:lnTo>
                  <a:pt x="206844" y="197421"/>
                </a:lnTo>
                <a:lnTo>
                  <a:pt x="237111" y="181452"/>
                </a:lnTo>
                <a:lnTo>
                  <a:pt x="243194" y="175488"/>
                </a:lnTo>
                <a:lnTo>
                  <a:pt x="76479" y="175488"/>
                </a:lnTo>
                <a:lnTo>
                  <a:pt x="76479" y="60159"/>
                </a:lnTo>
                <a:lnTo>
                  <a:pt x="83595" y="58876"/>
                </a:lnTo>
                <a:lnTo>
                  <a:pt x="93006" y="57886"/>
                </a:lnTo>
                <a:lnTo>
                  <a:pt x="105120" y="57248"/>
                </a:lnTo>
                <a:lnTo>
                  <a:pt x="120345" y="57022"/>
                </a:lnTo>
                <a:lnTo>
                  <a:pt x="263525" y="57022"/>
                </a:lnTo>
                <a:lnTo>
                  <a:pt x="251127" y="40870"/>
                </a:lnTo>
                <a:lnTo>
                  <a:pt x="233171" y="26949"/>
                </a:lnTo>
                <a:lnTo>
                  <a:pt x="210123" y="14273"/>
                </a:lnTo>
                <a:lnTo>
                  <a:pt x="183259" y="5949"/>
                </a:lnTo>
                <a:lnTo>
                  <a:pt x="151106" y="1389"/>
                </a:lnTo>
                <a:lnTo>
                  <a:pt x="112191" y="0"/>
                </a:lnTo>
                <a:close/>
              </a:path>
              <a:path w="292100" h="430529">
                <a:moveTo>
                  <a:pt x="264292" y="231901"/>
                </a:moveTo>
                <a:lnTo>
                  <a:pt x="114706" y="231901"/>
                </a:lnTo>
                <a:lnTo>
                  <a:pt x="152166" y="235799"/>
                </a:lnTo>
                <a:lnTo>
                  <a:pt x="182633" y="248038"/>
                </a:lnTo>
                <a:lnTo>
                  <a:pt x="203112" y="269444"/>
                </a:lnTo>
                <a:lnTo>
                  <a:pt x="210604" y="300837"/>
                </a:lnTo>
                <a:lnTo>
                  <a:pt x="202974" y="333850"/>
                </a:lnTo>
                <a:lnTo>
                  <a:pt x="182475" y="355758"/>
                </a:lnTo>
                <a:lnTo>
                  <a:pt x="152691" y="367913"/>
                </a:lnTo>
                <a:lnTo>
                  <a:pt x="117208" y="371665"/>
                </a:lnTo>
                <a:lnTo>
                  <a:pt x="269297" y="371665"/>
                </a:lnTo>
                <a:lnTo>
                  <a:pt x="280871" y="353488"/>
                </a:lnTo>
                <a:lnTo>
                  <a:pt x="289146" y="330002"/>
                </a:lnTo>
                <a:lnTo>
                  <a:pt x="292074" y="303339"/>
                </a:lnTo>
                <a:lnTo>
                  <a:pt x="285013" y="263985"/>
                </a:lnTo>
                <a:lnTo>
                  <a:pt x="266142" y="233383"/>
                </a:lnTo>
                <a:lnTo>
                  <a:pt x="264292" y="231901"/>
                </a:lnTo>
                <a:close/>
              </a:path>
              <a:path w="292100" h="430529">
                <a:moveTo>
                  <a:pt x="263525" y="57022"/>
                </a:moveTo>
                <a:lnTo>
                  <a:pt x="120345" y="57022"/>
                </a:lnTo>
                <a:lnTo>
                  <a:pt x="153313" y="60481"/>
                </a:lnTo>
                <a:lnTo>
                  <a:pt x="178171" y="71051"/>
                </a:lnTo>
                <a:lnTo>
                  <a:pt x="193861" y="89025"/>
                </a:lnTo>
                <a:lnTo>
                  <a:pt x="199326" y="114693"/>
                </a:lnTo>
                <a:lnTo>
                  <a:pt x="193792" y="139264"/>
                </a:lnTo>
                <a:lnTo>
                  <a:pt x="177622" y="158488"/>
                </a:lnTo>
                <a:lnTo>
                  <a:pt x="151459" y="171013"/>
                </a:lnTo>
                <a:lnTo>
                  <a:pt x="115950" y="175488"/>
                </a:lnTo>
                <a:lnTo>
                  <a:pt x="243194" y="175488"/>
                </a:lnTo>
                <a:lnTo>
                  <a:pt x="259095" y="159899"/>
                </a:lnTo>
                <a:lnTo>
                  <a:pt x="272503" y="134231"/>
                </a:lnTo>
                <a:lnTo>
                  <a:pt x="277037" y="105917"/>
                </a:lnTo>
                <a:lnTo>
                  <a:pt x="273884" y="80709"/>
                </a:lnTo>
                <a:lnTo>
                  <a:pt x="264948" y="58876"/>
                </a:lnTo>
                <a:lnTo>
                  <a:pt x="263525" y="5702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76864" y="6207439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16630" y="739701"/>
            <a:ext cx="1822658" cy="158158"/>
          </a:xfrm>
          <a:custGeom>
            <a:avLst/>
            <a:gdLst/>
            <a:ahLst/>
            <a:cxnLst/>
            <a:rect l="l" t="t" r="r" b="b"/>
            <a:pathLst>
              <a:path w="3014979" h="261619">
                <a:moveTo>
                  <a:pt x="0" y="261594"/>
                </a:moveTo>
                <a:lnTo>
                  <a:pt x="3014560" y="261594"/>
                </a:lnTo>
                <a:lnTo>
                  <a:pt x="3014560" y="0"/>
                </a:lnTo>
                <a:lnTo>
                  <a:pt x="0" y="0"/>
                </a:lnTo>
                <a:lnTo>
                  <a:pt x="0" y="261594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-72779" y="24205"/>
            <a:ext cx="9143539" cy="832897"/>
          </a:xfrm>
          <a:prstGeom prst="rect">
            <a:avLst/>
          </a:prstGeom>
        </p:spPr>
        <p:txBody>
          <a:bodyPr vert="horz" wrap="square" lIns="0" tIns="13820" rIns="0" bIns="0" rtlCol="0">
            <a:spAutoFit/>
          </a:bodyPr>
          <a:lstStyle/>
          <a:p>
            <a:pPr marL="885559" marR="2276659">
              <a:lnSpc>
                <a:spcPts val="3264"/>
              </a:lnSpc>
              <a:spcBef>
                <a:spcPts val="109"/>
              </a:spcBef>
            </a:pPr>
            <a:r>
              <a:rPr spc="69" dirty="0"/>
              <a:t>ПОТРЕБНОСТЬ </a:t>
            </a:r>
            <a:r>
              <a:rPr spc="-15" dirty="0"/>
              <a:t>В</a:t>
            </a:r>
            <a:r>
              <a:rPr spc="-393" dirty="0"/>
              <a:t> </a:t>
            </a:r>
            <a:r>
              <a:rPr spc="123" dirty="0"/>
              <a:t>ФИНАНСИРОВАНИИ  </a:t>
            </a:r>
            <a:r>
              <a:rPr spc="73" dirty="0"/>
              <a:t>ВЫРОСЛА</a:t>
            </a: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xfrm>
            <a:off x="7620584" y="6121673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12</a:t>
            </a:fld>
            <a:endParaRPr spc="-69" dirty="0">
              <a:solidFill>
                <a:prstClr val="black"/>
              </a:solidFill>
            </a:endParaRPr>
          </a:p>
        </p:txBody>
      </p:sp>
      <p:graphicFrame>
        <p:nvGraphicFramePr>
          <p:cNvPr id="79" name="Диаграмма 78">
            <a:extLst>
              <a:ext uri="{FF2B5EF4-FFF2-40B4-BE49-F238E27FC236}">
                <a16:creationId xmlns:a16="http://schemas.microsoft.com/office/drawing/2014/main" xmlns="" id="{591396DD-CFE1-439C-8534-BC853CF8FF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235699"/>
              </p:ext>
            </p:extLst>
          </p:nvPr>
        </p:nvGraphicFramePr>
        <p:xfrm>
          <a:off x="336193" y="1147110"/>
          <a:ext cx="8734567" cy="464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8" y="5115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83623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6886" y="6085637"/>
            <a:ext cx="373514" cy="25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659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81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21"/>
                </a:lnTo>
                <a:lnTo>
                  <a:pt x="548386" y="43357"/>
                </a:lnTo>
                <a:lnTo>
                  <a:pt x="547395" y="42164"/>
                </a:lnTo>
                <a:lnTo>
                  <a:pt x="534911" y="29629"/>
                </a:lnTo>
                <a:lnTo>
                  <a:pt x="500127" y="7804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1" y="29629"/>
                </a:moveTo>
                <a:lnTo>
                  <a:pt x="536092" y="30657"/>
                </a:lnTo>
                <a:lnTo>
                  <a:pt x="534921" y="29629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659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69"/>
                </a:lnTo>
                <a:lnTo>
                  <a:pt x="95283" y="297522"/>
                </a:lnTo>
                <a:lnTo>
                  <a:pt x="109444" y="307066"/>
                </a:lnTo>
                <a:lnTo>
                  <a:pt x="126784" y="310565"/>
                </a:lnTo>
                <a:lnTo>
                  <a:pt x="144128" y="307066"/>
                </a:lnTo>
                <a:lnTo>
                  <a:pt x="158289" y="297522"/>
                </a:lnTo>
                <a:lnTo>
                  <a:pt x="165741" y="286473"/>
                </a:lnTo>
                <a:lnTo>
                  <a:pt x="126784" y="286473"/>
                </a:lnTo>
                <a:lnTo>
                  <a:pt x="118828" y="284866"/>
                </a:lnTo>
                <a:lnTo>
                  <a:pt x="112333" y="280485"/>
                </a:lnTo>
                <a:lnTo>
                  <a:pt x="107954" y="273990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3" y="245579"/>
                </a:lnTo>
                <a:lnTo>
                  <a:pt x="163952" y="241468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90"/>
                </a:lnTo>
                <a:lnTo>
                  <a:pt x="141235" y="280485"/>
                </a:lnTo>
                <a:lnTo>
                  <a:pt x="134740" y="284866"/>
                </a:lnTo>
                <a:lnTo>
                  <a:pt x="126784" y="286473"/>
                </a:lnTo>
                <a:lnTo>
                  <a:pt x="165741" y="286473"/>
                </a:lnTo>
                <a:lnTo>
                  <a:pt x="167835" y="283369"/>
                </a:lnTo>
                <a:lnTo>
                  <a:pt x="171335" y="266039"/>
                </a:lnTo>
                <a:lnTo>
                  <a:pt x="170457" y="257195"/>
                </a:lnTo>
                <a:lnTo>
                  <a:pt x="167938" y="248948"/>
                </a:lnTo>
                <a:lnTo>
                  <a:pt x="16614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4"/>
                </a:lnTo>
                <a:lnTo>
                  <a:pt x="319786" y="176204"/>
                </a:lnTo>
                <a:lnTo>
                  <a:pt x="319252" y="183121"/>
                </a:lnTo>
                <a:lnTo>
                  <a:pt x="322752" y="200465"/>
                </a:lnTo>
                <a:lnTo>
                  <a:pt x="332297" y="214626"/>
                </a:lnTo>
                <a:lnTo>
                  <a:pt x="346454" y="224172"/>
                </a:lnTo>
                <a:lnTo>
                  <a:pt x="363791" y="227672"/>
                </a:lnTo>
                <a:lnTo>
                  <a:pt x="381136" y="224172"/>
                </a:lnTo>
                <a:lnTo>
                  <a:pt x="395297" y="214626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78"/>
                </a:lnTo>
                <a:lnTo>
                  <a:pt x="344964" y="191079"/>
                </a:lnTo>
                <a:lnTo>
                  <a:pt x="343357" y="183121"/>
                </a:lnTo>
                <a:lnTo>
                  <a:pt x="344964" y="175176"/>
                </a:lnTo>
                <a:lnTo>
                  <a:pt x="349345" y="168679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1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79"/>
                </a:lnTo>
                <a:lnTo>
                  <a:pt x="382631" y="175176"/>
                </a:lnTo>
                <a:lnTo>
                  <a:pt x="384238" y="183121"/>
                </a:lnTo>
                <a:lnTo>
                  <a:pt x="382631" y="191079"/>
                </a:lnTo>
                <a:lnTo>
                  <a:pt x="378248" y="197578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21"/>
                </a:lnTo>
                <a:lnTo>
                  <a:pt x="408343" y="176974"/>
                </a:lnTo>
                <a:lnTo>
                  <a:pt x="407085" y="171132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1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854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8"/>
                </a:lnTo>
                <a:lnTo>
                  <a:pt x="50050" y="49911"/>
                </a:lnTo>
                <a:lnTo>
                  <a:pt x="13603" y="103905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35305" y="543140"/>
                </a:lnTo>
                <a:lnTo>
                  <a:pt x="66387" y="56721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8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8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0891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1"/>
                </a:lnTo>
                <a:lnTo>
                  <a:pt x="250200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1"/>
                </a:lnTo>
                <a:lnTo>
                  <a:pt x="165233" y="268728"/>
                </a:lnTo>
                <a:lnTo>
                  <a:pt x="180465" y="291276"/>
                </a:lnTo>
                <a:lnTo>
                  <a:pt x="191173" y="325932"/>
                </a:lnTo>
                <a:lnTo>
                  <a:pt x="199716" y="361947"/>
                </a:lnTo>
                <a:lnTo>
                  <a:pt x="207379" y="390794"/>
                </a:lnTo>
                <a:lnTo>
                  <a:pt x="213988" y="412122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0" y="195554"/>
                </a:lnTo>
                <a:lnTo>
                  <a:pt x="259872" y="186469"/>
                </a:lnTo>
                <a:lnTo>
                  <a:pt x="276903" y="155994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358" y="6082574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38"/>
                </a:moveTo>
                <a:lnTo>
                  <a:pt x="0" y="409270"/>
                </a:lnTo>
                <a:lnTo>
                  <a:pt x="49048" y="427605"/>
                </a:lnTo>
                <a:lnTo>
                  <a:pt x="114071" y="435597"/>
                </a:lnTo>
                <a:lnTo>
                  <a:pt x="172635" y="428928"/>
                </a:lnTo>
                <a:lnTo>
                  <a:pt x="217662" y="410526"/>
                </a:lnTo>
                <a:lnTo>
                  <a:pt x="249451" y="382798"/>
                </a:lnTo>
                <a:lnTo>
                  <a:pt x="255171" y="372287"/>
                </a:lnTo>
                <a:lnTo>
                  <a:pt x="119087" y="372287"/>
                </a:lnTo>
                <a:lnTo>
                  <a:pt x="89998" y="370103"/>
                </a:lnTo>
                <a:lnTo>
                  <a:pt x="62607" y="364218"/>
                </a:lnTo>
                <a:lnTo>
                  <a:pt x="37917" y="355630"/>
                </a:lnTo>
                <a:lnTo>
                  <a:pt x="16929" y="345338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1"/>
                </a:lnTo>
                <a:lnTo>
                  <a:pt x="33060" y="49001"/>
                </a:lnTo>
                <a:lnTo>
                  <a:pt x="13637" y="82461"/>
                </a:lnTo>
                <a:lnTo>
                  <a:pt x="6908" y="121577"/>
                </a:lnTo>
                <a:lnTo>
                  <a:pt x="14948" y="162899"/>
                </a:lnTo>
                <a:lnTo>
                  <a:pt x="37853" y="196403"/>
                </a:lnTo>
                <a:lnTo>
                  <a:pt x="73801" y="223209"/>
                </a:lnTo>
                <a:lnTo>
                  <a:pt x="120967" y="244436"/>
                </a:lnTo>
                <a:lnTo>
                  <a:pt x="155462" y="259101"/>
                </a:lnTo>
                <a:lnTo>
                  <a:pt x="178789" y="274826"/>
                </a:lnTo>
                <a:lnTo>
                  <a:pt x="192006" y="292901"/>
                </a:lnTo>
                <a:lnTo>
                  <a:pt x="196176" y="314617"/>
                </a:lnTo>
                <a:lnTo>
                  <a:pt x="191095" y="338174"/>
                </a:lnTo>
                <a:lnTo>
                  <a:pt x="176201" y="356382"/>
                </a:lnTo>
                <a:lnTo>
                  <a:pt x="152023" y="368125"/>
                </a:lnTo>
                <a:lnTo>
                  <a:pt x="119087" y="372287"/>
                </a:lnTo>
                <a:lnTo>
                  <a:pt x="255171" y="372287"/>
                </a:lnTo>
                <a:lnTo>
                  <a:pt x="268305" y="348151"/>
                </a:lnTo>
                <a:lnTo>
                  <a:pt x="274523" y="308991"/>
                </a:lnTo>
                <a:lnTo>
                  <a:pt x="267797" y="267634"/>
                </a:lnTo>
                <a:lnTo>
                  <a:pt x="247499" y="233857"/>
                </a:lnTo>
                <a:lnTo>
                  <a:pt x="213449" y="206310"/>
                </a:lnTo>
                <a:lnTo>
                  <a:pt x="165468" y="183642"/>
                </a:lnTo>
                <a:lnTo>
                  <a:pt x="129041" y="168094"/>
                </a:lnTo>
                <a:lnTo>
                  <a:pt x="103893" y="152841"/>
                </a:lnTo>
                <a:lnTo>
                  <a:pt x="89321" y="135593"/>
                </a:lnTo>
                <a:lnTo>
                  <a:pt x="84620" y="114058"/>
                </a:lnTo>
                <a:lnTo>
                  <a:pt x="88713" y="95818"/>
                </a:lnTo>
                <a:lnTo>
                  <a:pt x="101385" y="79514"/>
                </a:lnTo>
                <a:lnTo>
                  <a:pt x="123223" y="67792"/>
                </a:lnTo>
                <a:lnTo>
                  <a:pt x="154812" y="63296"/>
                </a:lnTo>
                <a:lnTo>
                  <a:pt x="244885" y="63296"/>
                </a:lnTo>
                <a:lnTo>
                  <a:pt x="257606" y="21297"/>
                </a:lnTo>
                <a:lnTo>
                  <a:pt x="238923" y="13212"/>
                </a:lnTo>
                <a:lnTo>
                  <a:pt x="215772" y="6419"/>
                </a:lnTo>
                <a:lnTo>
                  <a:pt x="188155" y="1741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296"/>
                </a:moveTo>
                <a:lnTo>
                  <a:pt x="154812" y="63296"/>
                </a:lnTo>
                <a:lnTo>
                  <a:pt x="182484" y="65285"/>
                </a:lnTo>
                <a:lnTo>
                  <a:pt x="205979" y="70270"/>
                </a:lnTo>
                <a:lnTo>
                  <a:pt x="224891" y="76782"/>
                </a:lnTo>
                <a:lnTo>
                  <a:pt x="238810" y="83350"/>
                </a:lnTo>
                <a:lnTo>
                  <a:pt x="244885" y="632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9625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90"/>
                </a:lnTo>
                <a:lnTo>
                  <a:pt x="251332" y="390486"/>
                </a:lnTo>
                <a:lnTo>
                  <a:pt x="269298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91" y="231914"/>
                </a:lnTo>
                <a:lnTo>
                  <a:pt x="238930" y="211607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4" y="57048"/>
                </a:lnTo>
                <a:lnTo>
                  <a:pt x="251127" y="40883"/>
                </a:lnTo>
                <a:lnTo>
                  <a:pt x="233171" y="26962"/>
                </a:lnTo>
                <a:lnTo>
                  <a:pt x="210123" y="14283"/>
                </a:lnTo>
                <a:lnTo>
                  <a:pt x="183259" y="5956"/>
                </a:lnTo>
                <a:lnTo>
                  <a:pt x="151106" y="1391"/>
                </a:lnTo>
                <a:lnTo>
                  <a:pt x="112191" y="0"/>
                </a:lnTo>
                <a:close/>
              </a:path>
              <a:path w="292100" h="430529">
                <a:moveTo>
                  <a:pt x="264291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2"/>
                </a:lnTo>
                <a:lnTo>
                  <a:pt x="182475" y="355771"/>
                </a:lnTo>
                <a:lnTo>
                  <a:pt x="152691" y="367926"/>
                </a:lnTo>
                <a:lnTo>
                  <a:pt x="117208" y="371678"/>
                </a:lnTo>
                <a:lnTo>
                  <a:pt x="269298" y="371678"/>
                </a:lnTo>
                <a:lnTo>
                  <a:pt x="280871" y="353502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3"/>
                </a:lnTo>
                <a:lnTo>
                  <a:pt x="266142" y="233397"/>
                </a:lnTo>
                <a:lnTo>
                  <a:pt x="264291" y="231914"/>
                </a:lnTo>
                <a:close/>
              </a:path>
              <a:path w="292100" h="430529">
                <a:moveTo>
                  <a:pt x="263534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49" y="58891"/>
                </a:lnTo>
                <a:lnTo>
                  <a:pt x="263534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4429" y="6086742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27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1726" y="423694"/>
            <a:ext cx="7434586" cy="150097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8633" y="805820"/>
            <a:ext cx="6399648" cy="150097"/>
          </a:xfrm>
          <a:custGeom>
            <a:avLst/>
            <a:gdLst/>
            <a:ahLst/>
            <a:cxnLst/>
            <a:rect l="l" t="t" r="r" b="b"/>
            <a:pathLst>
              <a:path w="10586085" h="248284">
                <a:moveTo>
                  <a:pt x="0" y="247700"/>
                </a:moveTo>
                <a:lnTo>
                  <a:pt x="10585869" y="247700"/>
                </a:lnTo>
                <a:lnTo>
                  <a:pt x="10585869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75004" y="153255"/>
            <a:ext cx="7063375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spc="88" dirty="0"/>
              <a:t>РЕАКЦИЯ</a:t>
            </a:r>
            <a:r>
              <a:rPr spc="-69" dirty="0"/>
              <a:t> </a:t>
            </a:r>
            <a:r>
              <a:rPr spc="196" dirty="0"/>
              <a:t>НА</a:t>
            </a:r>
            <a:r>
              <a:rPr spc="-66" dirty="0"/>
              <a:t> </a:t>
            </a:r>
            <a:r>
              <a:rPr spc="100" dirty="0"/>
              <a:t>ПОВЫШЕНИЕ</a:t>
            </a:r>
            <a:r>
              <a:rPr spc="-66" dirty="0"/>
              <a:t> </a:t>
            </a:r>
            <a:r>
              <a:rPr spc="221" dirty="0"/>
              <a:t>НДС</a:t>
            </a:r>
            <a:r>
              <a:rPr spc="-66" dirty="0"/>
              <a:t> </a:t>
            </a:r>
            <a:r>
              <a:rPr spc="100" dirty="0"/>
              <a:t>ОТРАЖАЕТ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75006" y="529444"/>
            <a:ext cx="5821526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2660" spc="148" dirty="0">
                <a:solidFill>
                  <a:prstClr val="black"/>
                </a:solidFill>
                <a:latin typeface="Trebuchet MS"/>
                <a:cs typeface="Trebuchet MS"/>
              </a:rPr>
              <a:t>ЭЛАСТИЧНОСТЬ </a:t>
            </a:r>
            <a:r>
              <a:rPr sz="2660" spc="224" dirty="0">
                <a:solidFill>
                  <a:prstClr val="black"/>
                </a:solidFill>
                <a:latin typeface="Trebuchet MS"/>
                <a:cs typeface="Trebuchet MS"/>
              </a:rPr>
              <a:t>СПРОСА</a:t>
            </a:r>
            <a:r>
              <a:rPr sz="2660" spc="-4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660" spc="51" dirty="0">
                <a:solidFill>
                  <a:prstClr val="black"/>
                </a:solidFill>
                <a:latin typeface="Trebuchet MS"/>
                <a:cs typeface="Trebuchet MS"/>
              </a:rPr>
              <a:t>ДЛЯ </a:t>
            </a:r>
            <a:r>
              <a:rPr sz="2660" spc="154" dirty="0">
                <a:solidFill>
                  <a:prstClr val="black"/>
                </a:solidFill>
                <a:latin typeface="Trebuchet MS"/>
                <a:cs typeface="Trebuchet MS"/>
              </a:rPr>
              <a:t>МСБ</a:t>
            </a:r>
            <a:endParaRPr sz="266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89309" y="4973877"/>
            <a:ext cx="231863" cy="263725"/>
          </a:xfrm>
          <a:custGeom>
            <a:avLst/>
            <a:gdLst/>
            <a:ahLst/>
            <a:cxnLst/>
            <a:rect l="l" t="t" r="r" b="b"/>
            <a:pathLst>
              <a:path w="383539" h="436245">
                <a:moveTo>
                  <a:pt x="0" y="435876"/>
                </a:moveTo>
                <a:lnTo>
                  <a:pt x="383438" y="435876"/>
                </a:lnTo>
                <a:lnTo>
                  <a:pt x="383438" y="0"/>
                </a:lnTo>
                <a:lnTo>
                  <a:pt x="0" y="0"/>
                </a:lnTo>
                <a:lnTo>
                  <a:pt x="0" y="435876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89311" y="4632079"/>
            <a:ext cx="298274" cy="263725"/>
          </a:xfrm>
          <a:custGeom>
            <a:avLst/>
            <a:gdLst/>
            <a:ahLst/>
            <a:cxnLst/>
            <a:rect l="l" t="t" r="r" b="b"/>
            <a:pathLst>
              <a:path w="493395" h="436245">
                <a:moveTo>
                  <a:pt x="0" y="435876"/>
                </a:moveTo>
                <a:lnTo>
                  <a:pt x="492988" y="435876"/>
                </a:lnTo>
                <a:lnTo>
                  <a:pt x="492988" y="0"/>
                </a:lnTo>
                <a:lnTo>
                  <a:pt x="0" y="0"/>
                </a:lnTo>
                <a:lnTo>
                  <a:pt x="0" y="435876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89311" y="4290272"/>
            <a:ext cx="331288" cy="263725"/>
          </a:xfrm>
          <a:custGeom>
            <a:avLst/>
            <a:gdLst/>
            <a:ahLst/>
            <a:cxnLst/>
            <a:rect l="l" t="t" r="r" b="b"/>
            <a:pathLst>
              <a:path w="548004" h="436245">
                <a:moveTo>
                  <a:pt x="0" y="435876"/>
                </a:moveTo>
                <a:lnTo>
                  <a:pt x="547763" y="435876"/>
                </a:lnTo>
                <a:lnTo>
                  <a:pt x="547763" y="0"/>
                </a:lnTo>
                <a:lnTo>
                  <a:pt x="0" y="0"/>
                </a:lnTo>
                <a:lnTo>
                  <a:pt x="0" y="435876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89311" y="3948474"/>
            <a:ext cx="596164" cy="263725"/>
          </a:xfrm>
          <a:custGeom>
            <a:avLst/>
            <a:gdLst/>
            <a:ahLst/>
            <a:cxnLst/>
            <a:rect l="l" t="t" r="r" b="b"/>
            <a:pathLst>
              <a:path w="986154" h="436245">
                <a:moveTo>
                  <a:pt x="0" y="435876"/>
                </a:moveTo>
                <a:lnTo>
                  <a:pt x="985989" y="435876"/>
                </a:lnTo>
                <a:lnTo>
                  <a:pt x="985989" y="0"/>
                </a:lnTo>
                <a:lnTo>
                  <a:pt x="0" y="0"/>
                </a:lnTo>
                <a:lnTo>
                  <a:pt x="0" y="435876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89309" y="3606676"/>
            <a:ext cx="629562" cy="263725"/>
          </a:xfrm>
          <a:custGeom>
            <a:avLst/>
            <a:gdLst/>
            <a:ahLst/>
            <a:cxnLst/>
            <a:rect l="l" t="t" r="r" b="b"/>
            <a:pathLst>
              <a:path w="1041400" h="436245">
                <a:moveTo>
                  <a:pt x="0" y="435876"/>
                </a:moveTo>
                <a:lnTo>
                  <a:pt x="1040777" y="435876"/>
                </a:lnTo>
                <a:lnTo>
                  <a:pt x="1040777" y="0"/>
                </a:lnTo>
                <a:lnTo>
                  <a:pt x="0" y="0"/>
                </a:lnTo>
                <a:lnTo>
                  <a:pt x="0" y="435876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89309" y="3264878"/>
            <a:ext cx="728603" cy="263725"/>
          </a:xfrm>
          <a:custGeom>
            <a:avLst/>
            <a:gdLst/>
            <a:ahLst/>
            <a:cxnLst/>
            <a:rect l="l" t="t" r="r" b="b"/>
            <a:pathLst>
              <a:path w="1205229" h="436245">
                <a:moveTo>
                  <a:pt x="0" y="435863"/>
                </a:moveTo>
                <a:lnTo>
                  <a:pt x="1205102" y="435863"/>
                </a:lnTo>
                <a:lnTo>
                  <a:pt x="1205102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89311" y="2923072"/>
            <a:ext cx="1092904" cy="263725"/>
          </a:xfrm>
          <a:custGeom>
            <a:avLst/>
            <a:gdLst/>
            <a:ahLst/>
            <a:cxnLst/>
            <a:rect l="l" t="t" r="r" b="b"/>
            <a:pathLst>
              <a:path w="1807845" h="436245">
                <a:moveTo>
                  <a:pt x="0" y="435876"/>
                </a:moveTo>
                <a:lnTo>
                  <a:pt x="1807667" y="435876"/>
                </a:lnTo>
                <a:lnTo>
                  <a:pt x="1807667" y="0"/>
                </a:lnTo>
                <a:lnTo>
                  <a:pt x="0" y="0"/>
                </a:lnTo>
                <a:lnTo>
                  <a:pt x="0" y="435876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89309" y="2581273"/>
            <a:ext cx="1225342" cy="263725"/>
          </a:xfrm>
          <a:custGeom>
            <a:avLst/>
            <a:gdLst/>
            <a:ahLst/>
            <a:cxnLst/>
            <a:rect l="l" t="t" r="r" b="b"/>
            <a:pathLst>
              <a:path w="2026920" h="436245">
                <a:moveTo>
                  <a:pt x="0" y="435876"/>
                </a:moveTo>
                <a:lnTo>
                  <a:pt x="2026780" y="435876"/>
                </a:lnTo>
                <a:lnTo>
                  <a:pt x="2026780" y="0"/>
                </a:lnTo>
                <a:lnTo>
                  <a:pt x="0" y="0"/>
                </a:lnTo>
                <a:lnTo>
                  <a:pt x="0" y="435876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89311" y="2239468"/>
            <a:ext cx="1523616" cy="263725"/>
          </a:xfrm>
          <a:custGeom>
            <a:avLst/>
            <a:gdLst/>
            <a:ahLst/>
            <a:cxnLst/>
            <a:rect l="l" t="t" r="r" b="b"/>
            <a:pathLst>
              <a:path w="2520315" h="436245">
                <a:moveTo>
                  <a:pt x="0" y="435889"/>
                </a:moveTo>
                <a:lnTo>
                  <a:pt x="2519781" y="435889"/>
                </a:lnTo>
                <a:lnTo>
                  <a:pt x="2519781" y="0"/>
                </a:lnTo>
                <a:lnTo>
                  <a:pt x="0" y="0"/>
                </a:lnTo>
                <a:lnTo>
                  <a:pt x="0" y="435889"/>
                </a:lnTo>
                <a:close/>
              </a:path>
            </a:pathLst>
          </a:custGeom>
          <a:solidFill>
            <a:srgbClr val="98A6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79574" y="2054590"/>
            <a:ext cx="0" cy="3314412"/>
          </a:xfrm>
          <a:custGeom>
            <a:avLst/>
            <a:gdLst/>
            <a:ahLst/>
            <a:cxnLst/>
            <a:rect l="l" t="t" r="r" b="b"/>
            <a:pathLst>
              <a:path h="5482590">
                <a:moveTo>
                  <a:pt x="0" y="0"/>
                </a:moveTo>
                <a:lnTo>
                  <a:pt x="0" y="54820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33787" y="2231231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46%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6309" y="2252471"/>
            <a:ext cx="1856823" cy="533407"/>
          </a:xfrm>
          <a:prstGeom prst="rect">
            <a:avLst/>
          </a:prstGeom>
        </p:spPr>
        <p:txBody>
          <a:bodyPr vert="horz" wrap="square" lIns="0" tIns="7294" rIns="0" bIns="0" rtlCol="0">
            <a:spAutoFit/>
          </a:bodyPr>
          <a:lstStyle/>
          <a:p>
            <a:pPr marL="206899" defTabSz="552755">
              <a:spcBef>
                <a:spcPts val="57"/>
              </a:spcBef>
            </a:pPr>
            <a:r>
              <a:rPr sz="1209" b="1" spc="-178" dirty="0">
                <a:solidFill>
                  <a:srgbClr val="212121"/>
                </a:solidFill>
                <a:latin typeface="Verdana"/>
                <a:cs typeface="Verdana"/>
              </a:rPr>
              <a:t>Придется </a:t>
            </a:r>
            <a:r>
              <a:rPr sz="1209" b="1" spc="-172" dirty="0">
                <a:solidFill>
                  <a:srgbClr val="212121"/>
                </a:solidFill>
                <a:latin typeface="Verdana"/>
                <a:cs typeface="Verdana"/>
              </a:rPr>
              <a:t>поднять</a:t>
            </a:r>
            <a:r>
              <a:rPr sz="1209" b="1" spc="-209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215" dirty="0">
                <a:solidFill>
                  <a:srgbClr val="212121"/>
                </a:solidFill>
                <a:latin typeface="Verdana"/>
                <a:cs typeface="Verdana"/>
              </a:rPr>
              <a:t>цены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7677" defTabSz="552755">
              <a:spcBef>
                <a:spcPts val="1242"/>
              </a:spcBef>
            </a:pPr>
            <a:r>
              <a:rPr sz="1209" b="1" spc="-190" dirty="0">
                <a:solidFill>
                  <a:srgbClr val="212121"/>
                </a:solidFill>
                <a:latin typeface="Verdana"/>
                <a:cs typeface="Verdana"/>
              </a:rPr>
              <a:t>Увеличится</a:t>
            </a:r>
            <a:r>
              <a:rPr sz="1209" b="1" spc="-199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172" dirty="0">
                <a:solidFill>
                  <a:srgbClr val="212121"/>
                </a:solidFill>
                <a:latin typeface="Verdana"/>
                <a:cs typeface="Verdana"/>
              </a:rPr>
              <a:t>себестоимость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9040" y="2936362"/>
            <a:ext cx="1294056" cy="533407"/>
          </a:xfrm>
          <a:prstGeom prst="rect">
            <a:avLst/>
          </a:prstGeom>
        </p:spPr>
        <p:txBody>
          <a:bodyPr vert="horz" wrap="square" lIns="0" tIns="7294" rIns="0" bIns="0" rtlCol="0">
            <a:spAutoFit/>
          </a:bodyPr>
          <a:lstStyle/>
          <a:p>
            <a:pPr marL="7677" defTabSz="552755">
              <a:spcBef>
                <a:spcPts val="57"/>
              </a:spcBef>
            </a:pPr>
            <a:r>
              <a:rPr sz="1209" b="1" spc="-178" dirty="0">
                <a:solidFill>
                  <a:srgbClr val="212121"/>
                </a:solidFill>
                <a:latin typeface="Verdana"/>
                <a:cs typeface="Verdana"/>
              </a:rPr>
              <a:t>Снизится</a:t>
            </a:r>
            <a:r>
              <a:rPr sz="1209" b="1" spc="-206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196" dirty="0">
                <a:solidFill>
                  <a:srgbClr val="212121"/>
                </a:solidFill>
                <a:latin typeface="Verdana"/>
                <a:cs typeface="Verdana"/>
              </a:rPr>
              <a:t>прибыль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37037" defTabSz="552755">
              <a:spcBef>
                <a:spcPts val="1242"/>
              </a:spcBef>
            </a:pPr>
            <a:r>
              <a:rPr sz="1209" b="1" spc="-193" dirty="0">
                <a:solidFill>
                  <a:srgbClr val="212121"/>
                </a:solidFill>
                <a:latin typeface="Verdana"/>
                <a:cs typeface="Verdana"/>
              </a:rPr>
              <a:t>Падение</a:t>
            </a:r>
            <a:r>
              <a:rPr sz="1209" b="1" spc="-224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209" dirty="0">
                <a:solidFill>
                  <a:srgbClr val="212121"/>
                </a:solidFill>
                <a:latin typeface="Verdana"/>
                <a:cs typeface="Verdana"/>
              </a:rPr>
              <a:t>продаж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4879" y="3620239"/>
            <a:ext cx="1658358" cy="1573948"/>
          </a:xfrm>
          <a:prstGeom prst="rect">
            <a:avLst/>
          </a:prstGeom>
        </p:spPr>
        <p:txBody>
          <a:bodyPr vert="horz" wrap="square" lIns="0" tIns="7294" rIns="0" bIns="0" rtlCol="0">
            <a:spAutoFit/>
          </a:bodyPr>
          <a:lstStyle/>
          <a:p>
            <a:pPr marL="579241" defTabSz="552755">
              <a:spcBef>
                <a:spcPts val="57"/>
              </a:spcBef>
            </a:pPr>
            <a:r>
              <a:rPr sz="1209" b="1" spc="-163" dirty="0">
                <a:solidFill>
                  <a:srgbClr val="212121"/>
                </a:solidFill>
                <a:latin typeface="Verdana"/>
                <a:cs typeface="Verdana"/>
              </a:rPr>
              <a:t>Отток</a:t>
            </a:r>
            <a:r>
              <a:rPr sz="1209" b="1" spc="-203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187" dirty="0">
                <a:solidFill>
                  <a:srgbClr val="212121"/>
                </a:solidFill>
                <a:latin typeface="Verdana"/>
                <a:cs typeface="Verdana"/>
              </a:rPr>
              <a:t>клиентов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7677" marR="3071" indent="309389" defTabSz="552755">
              <a:lnSpc>
                <a:spcPct val="139700"/>
              </a:lnSpc>
              <a:spcBef>
                <a:spcPts val="665"/>
              </a:spcBef>
            </a:pPr>
            <a:r>
              <a:rPr sz="1209" b="1" spc="-203" dirty="0">
                <a:solidFill>
                  <a:srgbClr val="212121"/>
                </a:solidFill>
                <a:latin typeface="Verdana"/>
                <a:cs typeface="Verdana"/>
              </a:rPr>
              <a:t>Никак </a:t>
            </a:r>
            <a:r>
              <a:rPr sz="1209" b="1" spc="-196" dirty="0">
                <a:solidFill>
                  <a:srgbClr val="212121"/>
                </a:solidFill>
                <a:latin typeface="Verdana"/>
                <a:cs typeface="Verdana"/>
              </a:rPr>
              <a:t>не </a:t>
            </a:r>
            <a:r>
              <a:rPr sz="1209" b="1" spc="-166" dirty="0">
                <a:solidFill>
                  <a:srgbClr val="212121"/>
                </a:solidFill>
                <a:latin typeface="Verdana"/>
                <a:cs typeface="Verdana"/>
              </a:rPr>
              <a:t>отразится  </a:t>
            </a:r>
            <a:r>
              <a:rPr sz="1209" b="1" spc="-178" dirty="0">
                <a:solidFill>
                  <a:srgbClr val="212121"/>
                </a:solidFill>
                <a:latin typeface="Verdana"/>
                <a:cs typeface="Verdana"/>
              </a:rPr>
              <a:t>Придется искать</a:t>
            </a:r>
            <a:r>
              <a:rPr sz="1209" b="1" spc="-193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181" dirty="0">
                <a:solidFill>
                  <a:srgbClr val="212121"/>
                </a:solidFill>
                <a:latin typeface="Verdana"/>
                <a:cs typeface="Verdana"/>
              </a:rPr>
              <a:t>других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740461" defTabSz="552755">
              <a:lnSpc>
                <a:spcPts val="1430"/>
              </a:lnSpc>
            </a:pPr>
            <a:r>
              <a:rPr sz="1209" b="1" spc="-190" dirty="0">
                <a:solidFill>
                  <a:srgbClr val="212121"/>
                </a:solidFill>
                <a:latin typeface="Verdana"/>
                <a:cs typeface="Verdana"/>
              </a:rPr>
              <a:t>поставщиков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0078" defTabSz="552755">
              <a:spcBef>
                <a:spcPts val="478"/>
              </a:spcBef>
            </a:pPr>
            <a:r>
              <a:rPr sz="1209" b="1" spc="-193" dirty="0">
                <a:solidFill>
                  <a:srgbClr val="212121"/>
                </a:solidFill>
                <a:latin typeface="Verdana"/>
                <a:cs typeface="Verdana"/>
              </a:rPr>
              <a:t>Сокращение</a:t>
            </a:r>
            <a:r>
              <a:rPr sz="1209" b="1" spc="-218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190" dirty="0">
                <a:solidFill>
                  <a:srgbClr val="212121"/>
                </a:solidFill>
                <a:latin typeface="Verdana"/>
                <a:cs typeface="Verdana"/>
              </a:rPr>
              <a:t>штата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82519" defTabSz="552755">
              <a:spcBef>
                <a:spcPts val="1242"/>
              </a:spcBef>
            </a:pPr>
            <a:r>
              <a:rPr sz="1209" b="1" spc="-212" dirty="0">
                <a:solidFill>
                  <a:srgbClr val="212121"/>
                </a:solidFill>
                <a:latin typeface="Verdana"/>
                <a:cs typeface="Verdana"/>
              </a:rPr>
              <a:t>Понижение</a:t>
            </a:r>
            <a:r>
              <a:rPr sz="1209" b="1" spc="-199" dirty="0">
                <a:solidFill>
                  <a:srgbClr val="212121"/>
                </a:solidFill>
                <a:latin typeface="Verdana"/>
                <a:cs typeface="Verdana"/>
              </a:rPr>
              <a:t> </a:t>
            </a:r>
            <a:r>
              <a:rPr sz="1209" b="1" spc="-184" dirty="0">
                <a:solidFill>
                  <a:srgbClr val="212121"/>
                </a:solidFill>
                <a:latin typeface="Verdana"/>
                <a:cs typeface="Verdana"/>
              </a:rPr>
              <a:t>зарплат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82384" y="2587854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37%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31510" y="2910167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33%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43277" y="3273637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22%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46707" y="3595950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19%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10815" y="3915229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18%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86888" y="4285552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10%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56117" y="4642168"/>
            <a:ext cx="257582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9%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06371" y="4971513"/>
            <a:ext cx="257582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7%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7606" y="1582917"/>
            <a:ext cx="3909894" cy="276342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107870" rIns="0" bIns="0" rtlCol="0">
            <a:spAutoFit/>
          </a:bodyPr>
          <a:lstStyle/>
          <a:p>
            <a:pPr marL="733168" defTabSz="552755">
              <a:spcBef>
                <a:spcPts val="849"/>
              </a:spcBef>
            </a:pPr>
            <a:r>
              <a:rPr sz="1088" b="1" dirty="0">
                <a:solidFill>
                  <a:prstClr val="black"/>
                </a:solidFill>
                <a:latin typeface="Verdana"/>
                <a:cs typeface="Verdana"/>
              </a:rPr>
              <a:t>ВЛИЯНИЕ РОСТА НДС НА БИЗНЕС МСБ</a:t>
            </a:r>
            <a:endParaRPr sz="1088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813938" y="4968048"/>
            <a:ext cx="69098" cy="272554"/>
          </a:xfrm>
          <a:custGeom>
            <a:avLst/>
            <a:gdLst/>
            <a:ahLst/>
            <a:cxnLst/>
            <a:rect l="l" t="t" r="r" b="b"/>
            <a:pathLst>
              <a:path w="114300" h="450850">
                <a:moveTo>
                  <a:pt x="0" y="450824"/>
                </a:moveTo>
                <a:lnTo>
                  <a:pt x="114109" y="450824"/>
                </a:lnTo>
                <a:lnTo>
                  <a:pt x="114109" y="0"/>
                </a:lnTo>
                <a:lnTo>
                  <a:pt x="0" y="0"/>
                </a:lnTo>
                <a:lnTo>
                  <a:pt x="0" y="450824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813938" y="4665229"/>
            <a:ext cx="207295" cy="272554"/>
          </a:xfrm>
          <a:custGeom>
            <a:avLst/>
            <a:gdLst/>
            <a:ahLst/>
            <a:cxnLst/>
            <a:rect l="l" t="t" r="r" b="b"/>
            <a:pathLst>
              <a:path w="342900" h="450850">
                <a:moveTo>
                  <a:pt x="0" y="450824"/>
                </a:moveTo>
                <a:lnTo>
                  <a:pt x="342290" y="450824"/>
                </a:lnTo>
                <a:lnTo>
                  <a:pt x="342290" y="0"/>
                </a:lnTo>
                <a:lnTo>
                  <a:pt x="0" y="0"/>
                </a:lnTo>
                <a:lnTo>
                  <a:pt x="0" y="450824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13938" y="4362410"/>
            <a:ext cx="207295" cy="272554"/>
          </a:xfrm>
          <a:custGeom>
            <a:avLst/>
            <a:gdLst/>
            <a:ahLst/>
            <a:cxnLst/>
            <a:rect l="l" t="t" r="r" b="b"/>
            <a:pathLst>
              <a:path w="342900" h="450850">
                <a:moveTo>
                  <a:pt x="0" y="450824"/>
                </a:moveTo>
                <a:lnTo>
                  <a:pt x="342290" y="450824"/>
                </a:lnTo>
                <a:lnTo>
                  <a:pt x="342290" y="0"/>
                </a:lnTo>
                <a:lnTo>
                  <a:pt x="0" y="0"/>
                </a:lnTo>
                <a:lnTo>
                  <a:pt x="0" y="450824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813939" y="4059590"/>
            <a:ext cx="276009" cy="272554"/>
          </a:xfrm>
          <a:custGeom>
            <a:avLst/>
            <a:gdLst/>
            <a:ahLst/>
            <a:cxnLst/>
            <a:rect l="l" t="t" r="r" b="b"/>
            <a:pathLst>
              <a:path w="456565" h="450850">
                <a:moveTo>
                  <a:pt x="0" y="450824"/>
                </a:moveTo>
                <a:lnTo>
                  <a:pt x="456399" y="450824"/>
                </a:lnTo>
                <a:lnTo>
                  <a:pt x="456399" y="0"/>
                </a:lnTo>
                <a:lnTo>
                  <a:pt x="0" y="0"/>
                </a:lnTo>
                <a:lnTo>
                  <a:pt x="0" y="450824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813940" y="3756771"/>
            <a:ext cx="345107" cy="272554"/>
          </a:xfrm>
          <a:custGeom>
            <a:avLst/>
            <a:gdLst/>
            <a:ahLst/>
            <a:cxnLst/>
            <a:rect l="l" t="t" r="r" b="b"/>
            <a:pathLst>
              <a:path w="570865" h="450850">
                <a:moveTo>
                  <a:pt x="0" y="450824"/>
                </a:moveTo>
                <a:lnTo>
                  <a:pt x="570496" y="450824"/>
                </a:lnTo>
                <a:lnTo>
                  <a:pt x="570496" y="0"/>
                </a:lnTo>
                <a:lnTo>
                  <a:pt x="0" y="0"/>
                </a:lnTo>
                <a:lnTo>
                  <a:pt x="0" y="450824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813938" y="3453952"/>
            <a:ext cx="552018" cy="272554"/>
          </a:xfrm>
          <a:custGeom>
            <a:avLst/>
            <a:gdLst/>
            <a:ahLst/>
            <a:cxnLst/>
            <a:rect l="l" t="t" r="r" b="b"/>
            <a:pathLst>
              <a:path w="913129" h="450850">
                <a:moveTo>
                  <a:pt x="0" y="450824"/>
                </a:moveTo>
                <a:lnTo>
                  <a:pt x="912787" y="450824"/>
                </a:lnTo>
                <a:lnTo>
                  <a:pt x="912787" y="0"/>
                </a:lnTo>
                <a:lnTo>
                  <a:pt x="0" y="0"/>
                </a:lnTo>
                <a:lnTo>
                  <a:pt x="0" y="450824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813938" y="3151133"/>
            <a:ext cx="1034938" cy="272554"/>
          </a:xfrm>
          <a:custGeom>
            <a:avLst/>
            <a:gdLst/>
            <a:ahLst/>
            <a:cxnLst/>
            <a:rect l="l" t="t" r="r" b="b"/>
            <a:pathLst>
              <a:path w="1711959" h="450850">
                <a:moveTo>
                  <a:pt x="0" y="450824"/>
                </a:moveTo>
                <a:lnTo>
                  <a:pt x="1711439" y="450824"/>
                </a:lnTo>
                <a:lnTo>
                  <a:pt x="1711439" y="0"/>
                </a:lnTo>
                <a:lnTo>
                  <a:pt x="0" y="0"/>
                </a:lnTo>
                <a:lnTo>
                  <a:pt x="0" y="450824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13939" y="2848321"/>
            <a:ext cx="1241849" cy="272554"/>
          </a:xfrm>
          <a:custGeom>
            <a:avLst/>
            <a:gdLst/>
            <a:ahLst/>
            <a:cxnLst/>
            <a:rect l="l" t="t" r="r" b="b"/>
            <a:pathLst>
              <a:path w="2054225" h="450850">
                <a:moveTo>
                  <a:pt x="0" y="450811"/>
                </a:moveTo>
                <a:lnTo>
                  <a:pt x="2053704" y="450811"/>
                </a:lnTo>
                <a:lnTo>
                  <a:pt x="2053704" y="0"/>
                </a:lnTo>
                <a:lnTo>
                  <a:pt x="0" y="0"/>
                </a:lnTo>
                <a:lnTo>
                  <a:pt x="0" y="450811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813940" y="2545502"/>
            <a:ext cx="1586572" cy="272554"/>
          </a:xfrm>
          <a:custGeom>
            <a:avLst/>
            <a:gdLst/>
            <a:ahLst/>
            <a:cxnLst/>
            <a:rect l="l" t="t" r="r" b="b"/>
            <a:pathLst>
              <a:path w="2624455" h="450850">
                <a:moveTo>
                  <a:pt x="0" y="450811"/>
                </a:moveTo>
                <a:lnTo>
                  <a:pt x="2624315" y="450811"/>
                </a:lnTo>
                <a:lnTo>
                  <a:pt x="2624315" y="0"/>
                </a:lnTo>
                <a:lnTo>
                  <a:pt x="0" y="0"/>
                </a:lnTo>
                <a:lnTo>
                  <a:pt x="0" y="450811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813938" y="2239466"/>
            <a:ext cx="1379661" cy="272554"/>
          </a:xfrm>
          <a:custGeom>
            <a:avLst/>
            <a:gdLst/>
            <a:ahLst/>
            <a:cxnLst/>
            <a:rect l="l" t="t" r="r" b="b"/>
            <a:pathLst>
              <a:path w="2282190" h="450850">
                <a:moveTo>
                  <a:pt x="0" y="450837"/>
                </a:moveTo>
                <a:lnTo>
                  <a:pt x="2281923" y="450837"/>
                </a:lnTo>
                <a:lnTo>
                  <a:pt x="2281923" y="0"/>
                </a:lnTo>
                <a:lnTo>
                  <a:pt x="0" y="0"/>
                </a:lnTo>
                <a:lnTo>
                  <a:pt x="0" y="450837"/>
                </a:lnTo>
                <a:close/>
              </a:path>
            </a:pathLst>
          </a:custGeom>
          <a:solidFill>
            <a:srgbClr val="FFB496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359429" y="2234440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20%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96978" y="2171534"/>
            <a:ext cx="1199399" cy="3037491"/>
          </a:xfrm>
          <a:prstGeom prst="rect">
            <a:avLst/>
          </a:prstGeom>
        </p:spPr>
        <p:txBody>
          <a:bodyPr vert="horz" wrap="square" lIns="0" tIns="16122" rIns="0" bIns="0" rtlCol="0">
            <a:spAutoFit/>
          </a:bodyPr>
          <a:lstStyle/>
          <a:p>
            <a:pPr marL="205364" marR="3071" defTabSz="552755">
              <a:lnSpc>
                <a:spcPts val="1427"/>
              </a:lnSpc>
              <a:spcBef>
                <a:spcPts val="126"/>
              </a:spcBef>
            </a:pPr>
            <a:r>
              <a:rPr sz="1209" b="1" spc="-178" dirty="0">
                <a:solidFill>
                  <a:srgbClr val="212121"/>
                </a:solidFill>
                <a:latin typeface="Verdana"/>
                <a:cs typeface="Verdana"/>
              </a:rPr>
              <a:t>Затрудняюсь  </a:t>
            </a:r>
            <a:r>
              <a:rPr sz="1209" b="1" spc="-157" dirty="0">
                <a:solidFill>
                  <a:srgbClr val="212121"/>
                </a:solidFill>
                <a:latin typeface="Verdana"/>
                <a:cs typeface="Verdana"/>
              </a:rPr>
              <a:t>ответить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491721" defTabSz="552755">
              <a:spcBef>
                <a:spcPts val="432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5–6%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410344" defTabSz="552755">
              <a:spcBef>
                <a:spcPts val="707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9–10%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491721" defTabSz="552755">
              <a:spcBef>
                <a:spcPts val="801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1–2%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491721" defTabSz="552755">
              <a:spcBef>
                <a:spcPts val="973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3–4%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29350" defTabSz="552755">
              <a:spcBef>
                <a:spcPts val="1061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16–20%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29350" defTabSz="552755">
              <a:spcBef>
                <a:spcPts val="864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11–15%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29350" defTabSz="552755">
              <a:spcBef>
                <a:spcPts val="1055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21–30%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491721" defTabSz="552755">
              <a:spcBef>
                <a:spcPts val="886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7–8%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7677" defTabSz="552755">
              <a:spcBef>
                <a:spcPts val="795"/>
              </a:spcBef>
            </a:pPr>
            <a:r>
              <a:rPr sz="1209" b="1" dirty="0">
                <a:solidFill>
                  <a:srgbClr val="212121"/>
                </a:solidFill>
                <a:latin typeface="Verdana"/>
                <a:cs typeface="Verdana"/>
              </a:rPr>
              <a:t>Больше 30%</a:t>
            </a:r>
            <a:endParaRPr sz="120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536705" y="2537451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23%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191440" y="2867439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18%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967408" y="3153538"/>
            <a:ext cx="352017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366" dirty="0">
                <a:solidFill>
                  <a:srgbClr val="212121"/>
                </a:solidFill>
                <a:latin typeface="Verdana"/>
                <a:cs typeface="Verdana"/>
              </a:rPr>
              <a:t>15%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457767" y="3461305"/>
            <a:ext cx="257582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8%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181631" y="3701038"/>
            <a:ext cx="356624" cy="594683"/>
          </a:xfrm>
          <a:prstGeom prst="rect">
            <a:avLst/>
          </a:prstGeom>
        </p:spPr>
        <p:txBody>
          <a:bodyPr vert="horz" wrap="square" lIns="0" tIns="89060" rIns="0" bIns="0" rtlCol="0">
            <a:spAutoFit/>
          </a:bodyPr>
          <a:lstStyle/>
          <a:p>
            <a:pPr marL="106329" defTabSz="552755">
              <a:spcBef>
                <a:spcPts val="701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5%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  <a:p>
            <a:pPr marL="7677" defTabSz="552755">
              <a:spcBef>
                <a:spcPts val="644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4%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131884" y="4331045"/>
            <a:ext cx="257582" cy="563641"/>
          </a:xfrm>
          <a:prstGeom prst="rect">
            <a:avLst/>
          </a:prstGeom>
        </p:spPr>
        <p:txBody>
          <a:bodyPr vert="horz" wrap="square" lIns="0" tIns="71018" rIns="0" bIns="0" rtlCol="0">
            <a:spAutoFit/>
          </a:bodyPr>
          <a:lstStyle/>
          <a:p>
            <a:pPr marL="7677" defTabSz="552755">
              <a:spcBef>
                <a:spcPts val="559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3%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  <a:p>
            <a:pPr marL="7677" defTabSz="552755">
              <a:spcBef>
                <a:spcPts val="502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3%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009403" y="4974743"/>
            <a:ext cx="257582" cy="223595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390" b="1" spc="-426" dirty="0">
                <a:solidFill>
                  <a:srgbClr val="212121"/>
                </a:solidFill>
                <a:latin typeface="Verdana"/>
                <a:cs typeface="Verdana"/>
              </a:rPr>
              <a:t>1%</a:t>
            </a:r>
            <a:endParaRPr sz="139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76502" y="1498897"/>
            <a:ext cx="3882169" cy="424377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88676" rIns="0" bIns="0" rtlCol="0">
            <a:spAutoFit/>
          </a:bodyPr>
          <a:lstStyle/>
          <a:p>
            <a:pPr marL="304015" defTabSz="552755">
              <a:spcBef>
                <a:spcPts val="698"/>
              </a:spcBef>
            </a:pPr>
            <a:r>
              <a:rPr sz="1088" b="1" dirty="0">
                <a:solidFill>
                  <a:prstClr val="black"/>
                </a:solidFill>
                <a:latin typeface="Verdana"/>
                <a:cs typeface="Verdana"/>
              </a:rPr>
              <a:t>НА СКОЛЬКО МСБ ПОДНИМЕТ ЦЕНЫ ИЗ-ЗА РОСТА НДС</a:t>
            </a:r>
            <a:endParaRPr sz="1088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971721" y="2124556"/>
            <a:ext cx="476010" cy="476010"/>
          </a:xfrm>
          <a:custGeom>
            <a:avLst/>
            <a:gdLst/>
            <a:ahLst/>
            <a:cxnLst/>
            <a:rect l="l" t="t" r="r" b="b"/>
            <a:pathLst>
              <a:path w="787400" h="787400">
                <a:moveTo>
                  <a:pt x="393611" y="0"/>
                </a:moveTo>
                <a:lnTo>
                  <a:pt x="344235" y="3069"/>
                </a:lnTo>
                <a:lnTo>
                  <a:pt x="296690" y="12024"/>
                </a:lnTo>
                <a:lnTo>
                  <a:pt x="251346" y="26498"/>
                </a:lnTo>
                <a:lnTo>
                  <a:pt x="208571" y="46120"/>
                </a:lnTo>
                <a:lnTo>
                  <a:pt x="168733" y="70523"/>
                </a:lnTo>
                <a:lnTo>
                  <a:pt x="132201" y="99339"/>
                </a:lnTo>
                <a:lnTo>
                  <a:pt x="99344" y="132197"/>
                </a:lnTo>
                <a:lnTo>
                  <a:pt x="70529" y="168730"/>
                </a:lnTo>
                <a:lnTo>
                  <a:pt x="46126" y="208569"/>
                </a:lnTo>
                <a:lnTo>
                  <a:pt x="26503" y="251345"/>
                </a:lnTo>
                <a:lnTo>
                  <a:pt x="12028" y="296690"/>
                </a:lnTo>
                <a:lnTo>
                  <a:pt x="3071" y="344234"/>
                </a:lnTo>
                <a:lnTo>
                  <a:pt x="0" y="393611"/>
                </a:lnTo>
                <a:lnTo>
                  <a:pt x="3071" y="442987"/>
                </a:lnTo>
                <a:lnTo>
                  <a:pt x="12028" y="490532"/>
                </a:lnTo>
                <a:lnTo>
                  <a:pt x="26503" y="535876"/>
                </a:lnTo>
                <a:lnTo>
                  <a:pt x="46126" y="578653"/>
                </a:lnTo>
                <a:lnTo>
                  <a:pt x="70529" y="618492"/>
                </a:lnTo>
                <a:lnTo>
                  <a:pt x="99344" y="655026"/>
                </a:lnTo>
                <a:lnTo>
                  <a:pt x="132201" y="687885"/>
                </a:lnTo>
                <a:lnTo>
                  <a:pt x="168733" y="716701"/>
                </a:lnTo>
                <a:lnTo>
                  <a:pt x="208571" y="741105"/>
                </a:lnTo>
                <a:lnTo>
                  <a:pt x="251346" y="760729"/>
                </a:lnTo>
                <a:lnTo>
                  <a:pt x="296690" y="775205"/>
                </a:lnTo>
                <a:lnTo>
                  <a:pt x="344235" y="784163"/>
                </a:lnTo>
                <a:lnTo>
                  <a:pt x="393611" y="787234"/>
                </a:lnTo>
                <a:lnTo>
                  <a:pt x="442987" y="784163"/>
                </a:lnTo>
                <a:lnTo>
                  <a:pt x="490532" y="775205"/>
                </a:lnTo>
                <a:lnTo>
                  <a:pt x="535876" y="760729"/>
                </a:lnTo>
                <a:lnTo>
                  <a:pt x="578653" y="741105"/>
                </a:lnTo>
                <a:lnTo>
                  <a:pt x="607009" y="723734"/>
                </a:lnTo>
                <a:lnTo>
                  <a:pt x="393611" y="723734"/>
                </a:lnTo>
                <a:lnTo>
                  <a:pt x="340034" y="719413"/>
                </a:lnTo>
                <a:lnTo>
                  <a:pt x="289254" y="706911"/>
                </a:lnTo>
                <a:lnTo>
                  <a:pt x="241919" y="686901"/>
                </a:lnTo>
                <a:lnTo>
                  <a:pt x="198679" y="660052"/>
                </a:lnTo>
                <a:lnTo>
                  <a:pt x="160185" y="627037"/>
                </a:lnTo>
                <a:lnTo>
                  <a:pt x="127171" y="588547"/>
                </a:lnTo>
                <a:lnTo>
                  <a:pt x="100325" y="545308"/>
                </a:lnTo>
                <a:lnTo>
                  <a:pt x="80318" y="497971"/>
                </a:lnTo>
                <a:lnTo>
                  <a:pt x="67820" y="447188"/>
                </a:lnTo>
                <a:lnTo>
                  <a:pt x="63499" y="393611"/>
                </a:lnTo>
                <a:lnTo>
                  <a:pt x="67820" y="340039"/>
                </a:lnTo>
                <a:lnTo>
                  <a:pt x="80318" y="289259"/>
                </a:lnTo>
                <a:lnTo>
                  <a:pt x="100325" y="241923"/>
                </a:lnTo>
                <a:lnTo>
                  <a:pt x="127171" y="198680"/>
                </a:lnTo>
                <a:lnTo>
                  <a:pt x="160185" y="160185"/>
                </a:lnTo>
                <a:lnTo>
                  <a:pt x="198679" y="127170"/>
                </a:lnTo>
                <a:lnTo>
                  <a:pt x="241919" y="100324"/>
                </a:lnTo>
                <a:lnTo>
                  <a:pt x="289254" y="80315"/>
                </a:lnTo>
                <a:lnTo>
                  <a:pt x="340034" y="67813"/>
                </a:lnTo>
                <a:lnTo>
                  <a:pt x="393611" y="63487"/>
                </a:lnTo>
                <a:lnTo>
                  <a:pt x="607004" y="63487"/>
                </a:lnTo>
                <a:lnTo>
                  <a:pt x="578653" y="46120"/>
                </a:lnTo>
                <a:lnTo>
                  <a:pt x="535876" y="26498"/>
                </a:lnTo>
                <a:lnTo>
                  <a:pt x="490532" y="12024"/>
                </a:lnTo>
                <a:lnTo>
                  <a:pt x="442987" y="3069"/>
                </a:lnTo>
                <a:lnTo>
                  <a:pt x="393611" y="0"/>
                </a:lnTo>
                <a:close/>
              </a:path>
              <a:path w="787400" h="787400">
                <a:moveTo>
                  <a:pt x="607004" y="63487"/>
                </a:moveTo>
                <a:lnTo>
                  <a:pt x="393611" y="63487"/>
                </a:lnTo>
                <a:lnTo>
                  <a:pt x="447187" y="67813"/>
                </a:lnTo>
                <a:lnTo>
                  <a:pt x="497967" y="80315"/>
                </a:lnTo>
                <a:lnTo>
                  <a:pt x="545302" y="100324"/>
                </a:lnTo>
                <a:lnTo>
                  <a:pt x="588542" y="127170"/>
                </a:lnTo>
                <a:lnTo>
                  <a:pt x="627037" y="160185"/>
                </a:lnTo>
                <a:lnTo>
                  <a:pt x="660051" y="198680"/>
                </a:lnTo>
                <a:lnTo>
                  <a:pt x="686896" y="241923"/>
                </a:lnTo>
                <a:lnTo>
                  <a:pt x="706903" y="289259"/>
                </a:lnTo>
                <a:lnTo>
                  <a:pt x="719402" y="340039"/>
                </a:lnTo>
                <a:lnTo>
                  <a:pt x="723722" y="393611"/>
                </a:lnTo>
                <a:lnTo>
                  <a:pt x="719402" y="447188"/>
                </a:lnTo>
                <a:lnTo>
                  <a:pt x="706903" y="497971"/>
                </a:lnTo>
                <a:lnTo>
                  <a:pt x="686896" y="545308"/>
                </a:lnTo>
                <a:lnTo>
                  <a:pt x="660051" y="588547"/>
                </a:lnTo>
                <a:lnTo>
                  <a:pt x="627037" y="627037"/>
                </a:lnTo>
                <a:lnTo>
                  <a:pt x="588542" y="660052"/>
                </a:lnTo>
                <a:lnTo>
                  <a:pt x="545302" y="686901"/>
                </a:lnTo>
                <a:lnTo>
                  <a:pt x="497967" y="706911"/>
                </a:lnTo>
                <a:lnTo>
                  <a:pt x="447187" y="719413"/>
                </a:lnTo>
                <a:lnTo>
                  <a:pt x="393611" y="723734"/>
                </a:lnTo>
                <a:lnTo>
                  <a:pt x="607009" y="723734"/>
                </a:lnTo>
                <a:lnTo>
                  <a:pt x="655024" y="687885"/>
                </a:lnTo>
                <a:lnTo>
                  <a:pt x="687883" y="655026"/>
                </a:lnTo>
                <a:lnTo>
                  <a:pt x="716698" y="618492"/>
                </a:lnTo>
                <a:lnTo>
                  <a:pt x="741101" y="578653"/>
                </a:lnTo>
                <a:lnTo>
                  <a:pt x="760724" y="535876"/>
                </a:lnTo>
                <a:lnTo>
                  <a:pt x="775197" y="490532"/>
                </a:lnTo>
                <a:lnTo>
                  <a:pt x="784153" y="442987"/>
                </a:lnTo>
                <a:lnTo>
                  <a:pt x="787222" y="393611"/>
                </a:lnTo>
                <a:lnTo>
                  <a:pt x="784153" y="344234"/>
                </a:lnTo>
                <a:lnTo>
                  <a:pt x="775197" y="296690"/>
                </a:lnTo>
                <a:lnTo>
                  <a:pt x="760724" y="251345"/>
                </a:lnTo>
                <a:lnTo>
                  <a:pt x="741101" y="208569"/>
                </a:lnTo>
                <a:lnTo>
                  <a:pt x="716698" y="168730"/>
                </a:lnTo>
                <a:lnTo>
                  <a:pt x="687883" y="132197"/>
                </a:lnTo>
                <a:lnTo>
                  <a:pt x="655024" y="99339"/>
                </a:lnTo>
                <a:lnTo>
                  <a:pt x="618491" y="70523"/>
                </a:lnTo>
                <a:lnTo>
                  <a:pt x="607004" y="63487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825410" y="2043059"/>
            <a:ext cx="725148" cy="3337445"/>
          </a:xfrm>
          <a:custGeom>
            <a:avLst/>
            <a:gdLst/>
            <a:ahLst/>
            <a:cxnLst/>
            <a:rect l="l" t="t" r="r" b="b"/>
            <a:pathLst>
              <a:path w="1199515" h="5520690">
                <a:moveTo>
                  <a:pt x="1119638" y="0"/>
                </a:moveTo>
                <a:lnTo>
                  <a:pt x="1070355" y="281"/>
                </a:lnTo>
                <a:lnTo>
                  <a:pt x="1020919" y="1393"/>
                </a:lnTo>
                <a:lnTo>
                  <a:pt x="971524" y="3864"/>
                </a:lnTo>
                <a:lnTo>
                  <a:pt x="922366" y="8219"/>
                </a:lnTo>
                <a:lnTo>
                  <a:pt x="873640" y="14984"/>
                </a:lnTo>
                <a:lnTo>
                  <a:pt x="825540" y="24688"/>
                </a:lnTo>
                <a:lnTo>
                  <a:pt x="778261" y="37855"/>
                </a:lnTo>
                <a:lnTo>
                  <a:pt x="731997" y="55014"/>
                </a:lnTo>
                <a:lnTo>
                  <a:pt x="684779" y="78411"/>
                </a:lnTo>
                <a:lnTo>
                  <a:pt x="640873" y="106999"/>
                </a:lnTo>
                <a:lnTo>
                  <a:pt x="600547" y="140288"/>
                </a:lnTo>
                <a:lnTo>
                  <a:pt x="564069" y="177789"/>
                </a:lnTo>
                <a:lnTo>
                  <a:pt x="531708" y="219014"/>
                </a:lnTo>
                <a:lnTo>
                  <a:pt x="503733" y="263473"/>
                </a:lnTo>
                <a:lnTo>
                  <a:pt x="480410" y="310677"/>
                </a:lnTo>
                <a:lnTo>
                  <a:pt x="462001" y="358527"/>
                </a:lnTo>
                <a:lnTo>
                  <a:pt x="447285" y="407490"/>
                </a:lnTo>
                <a:lnTo>
                  <a:pt x="435864" y="457397"/>
                </a:lnTo>
                <a:lnTo>
                  <a:pt x="427340" y="508082"/>
                </a:lnTo>
                <a:lnTo>
                  <a:pt x="421313" y="559375"/>
                </a:lnTo>
                <a:lnTo>
                  <a:pt x="417383" y="611109"/>
                </a:lnTo>
                <a:lnTo>
                  <a:pt x="415153" y="663116"/>
                </a:lnTo>
                <a:lnTo>
                  <a:pt x="414224" y="715228"/>
                </a:lnTo>
                <a:lnTo>
                  <a:pt x="414195" y="767277"/>
                </a:lnTo>
                <a:lnTo>
                  <a:pt x="414668" y="819096"/>
                </a:lnTo>
                <a:lnTo>
                  <a:pt x="415245" y="870516"/>
                </a:lnTo>
                <a:lnTo>
                  <a:pt x="415526" y="921370"/>
                </a:lnTo>
                <a:lnTo>
                  <a:pt x="415606" y="1128356"/>
                </a:lnTo>
                <a:lnTo>
                  <a:pt x="415971" y="1594081"/>
                </a:lnTo>
                <a:lnTo>
                  <a:pt x="415916" y="1886495"/>
                </a:lnTo>
                <a:lnTo>
                  <a:pt x="415791" y="1984197"/>
                </a:lnTo>
                <a:lnTo>
                  <a:pt x="415526" y="2111550"/>
                </a:lnTo>
                <a:lnTo>
                  <a:pt x="414701" y="2162187"/>
                </a:lnTo>
                <a:lnTo>
                  <a:pt x="412042" y="2212402"/>
                </a:lnTo>
                <a:lnTo>
                  <a:pt x="406867" y="2261863"/>
                </a:lnTo>
                <a:lnTo>
                  <a:pt x="398494" y="2310236"/>
                </a:lnTo>
                <a:lnTo>
                  <a:pt x="386240" y="2357189"/>
                </a:lnTo>
                <a:lnTo>
                  <a:pt x="369422" y="2402389"/>
                </a:lnTo>
                <a:lnTo>
                  <a:pt x="347359" y="2445501"/>
                </a:lnTo>
                <a:lnTo>
                  <a:pt x="319368" y="2486194"/>
                </a:lnTo>
                <a:lnTo>
                  <a:pt x="284767" y="2524135"/>
                </a:lnTo>
                <a:lnTo>
                  <a:pt x="246801" y="2559689"/>
                </a:lnTo>
                <a:lnTo>
                  <a:pt x="208152" y="2594569"/>
                </a:lnTo>
                <a:lnTo>
                  <a:pt x="168940" y="2628871"/>
                </a:lnTo>
                <a:lnTo>
                  <a:pt x="129287" y="2662692"/>
                </a:lnTo>
                <a:lnTo>
                  <a:pt x="89315" y="2696127"/>
                </a:lnTo>
                <a:lnTo>
                  <a:pt x="8897" y="2762222"/>
                </a:lnTo>
                <a:lnTo>
                  <a:pt x="713" y="2774317"/>
                </a:lnTo>
                <a:lnTo>
                  <a:pt x="0" y="2788497"/>
                </a:lnTo>
                <a:lnTo>
                  <a:pt x="5342" y="2802007"/>
                </a:lnTo>
                <a:lnTo>
                  <a:pt x="15324" y="2812095"/>
                </a:lnTo>
                <a:lnTo>
                  <a:pt x="95310" y="2863042"/>
                </a:lnTo>
                <a:lnTo>
                  <a:pt x="135099" y="2889209"/>
                </a:lnTo>
                <a:lnTo>
                  <a:pt x="174454" y="2916053"/>
                </a:lnTo>
                <a:lnTo>
                  <a:pt x="213152" y="2943736"/>
                </a:lnTo>
                <a:lnTo>
                  <a:pt x="250971" y="2972419"/>
                </a:lnTo>
                <a:lnTo>
                  <a:pt x="287688" y="3002265"/>
                </a:lnTo>
                <a:lnTo>
                  <a:pt x="322439" y="3037007"/>
                </a:lnTo>
                <a:lnTo>
                  <a:pt x="350273" y="3075806"/>
                </a:lnTo>
                <a:lnTo>
                  <a:pt x="371953" y="3117972"/>
                </a:lnTo>
                <a:lnTo>
                  <a:pt x="388242" y="3162812"/>
                </a:lnTo>
                <a:lnTo>
                  <a:pt x="399902" y="3209633"/>
                </a:lnTo>
                <a:lnTo>
                  <a:pt x="407698" y="3257744"/>
                </a:lnTo>
                <a:lnTo>
                  <a:pt x="412392" y="3306454"/>
                </a:lnTo>
                <a:lnTo>
                  <a:pt x="414753" y="3355439"/>
                </a:lnTo>
                <a:lnTo>
                  <a:pt x="415526" y="3402899"/>
                </a:lnTo>
                <a:lnTo>
                  <a:pt x="415737" y="3452737"/>
                </a:lnTo>
                <a:lnTo>
                  <a:pt x="415790" y="3657484"/>
                </a:lnTo>
                <a:lnTo>
                  <a:pt x="415634" y="3759862"/>
                </a:lnTo>
                <a:lnTo>
                  <a:pt x="415527" y="3862241"/>
                </a:lnTo>
                <a:lnTo>
                  <a:pt x="415417" y="4575648"/>
                </a:lnTo>
                <a:lnTo>
                  <a:pt x="415277" y="4603085"/>
                </a:lnTo>
                <a:lnTo>
                  <a:pt x="414148" y="4701472"/>
                </a:lnTo>
                <a:lnTo>
                  <a:pt x="414027" y="4721109"/>
                </a:lnTo>
                <a:lnTo>
                  <a:pt x="413941" y="4769844"/>
                </a:lnTo>
                <a:lnTo>
                  <a:pt x="415197" y="4849891"/>
                </a:lnTo>
                <a:lnTo>
                  <a:pt x="417431" y="4899224"/>
                </a:lnTo>
                <a:lnTo>
                  <a:pt x="421086" y="4948335"/>
                </a:lnTo>
                <a:lnTo>
                  <a:pt x="426451" y="4997135"/>
                </a:lnTo>
                <a:lnTo>
                  <a:pt x="433813" y="5045532"/>
                </a:lnTo>
                <a:lnTo>
                  <a:pt x="443461" y="5093435"/>
                </a:lnTo>
                <a:lnTo>
                  <a:pt x="455683" y="5140754"/>
                </a:lnTo>
                <a:lnTo>
                  <a:pt x="471517" y="5187550"/>
                </a:lnTo>
                <a:lnTo>
                  <a:pt x="491536" y="5232938"/>
                </a:lnTo>
                <a:lnTo>
                  <a:pt x="515607" y="5276395"/>
                </a:lnTo>
                <a:lnTo>
                  <a:pt x="543599" y="5317397"/>
                </a:lnTo>
                <a:lnTo>
                  <a:pt x="575380" y="5355419"/>
                </a:lnTo>
                <a:lnTo>
                  <a:pt x="610817" y="5389937"/>
                </a:lnTo>
                <a:lnTo>
                  <a:pt x="649779" y="5420428"/>
                </a:lnTo>
                <a:lnTo>
                  <a:pt x="692132" y="5446367"/>
                </a:lnTo>
                <a:lnTo>
                  <a:pt x="736385" y="5467227"/>
                </a:lnTo>
                <a:lnTo>
                  <a:pt x="782013" y="5483738"/>
                </a:lnTo>
                <a:lnTo>
                  <a:pt x="828783" y="5496408"/>
                </a:lnTo>
                <a:lnTo>
                  <a:pt x="876463" y="5505743"/>
                </a:lnTo>
                <a:lnTo>
                  <a:pt x="924818" y="5512251"/>
                </a:lnTo>
                <a:lnTo>
                  <a:pt x="973616" y="5516439"/>
                </a:lnTo>
                <a:lnTo>
                  <a:pt x="1022624" y="5518814"/>
                </a:lnTo>
                <a:lnTo>
                  <a:pt x="1071608" y="5519882"/>
                </a:lnTo>
                <a:lnTo>
                  <a:pt x="1120335" y="5520151"/>
                </a:lnTo>
                <a:lnTo>
                  <a:pt x="1168573" y="5520129"/>
                </a:lnTo>
                <a:lnTo>
                  <a:pt x="1191565" y="5510207"/>
                </a:lnTo>
                <a:lnTo>
                  <a:pt x="1199243" y="5488379"/>
                </a:lnTo>
                <a:lnTo>
                  <a:pt x="1191586" y="5466550"/>
                </a:lnTo>
                <a:lnTo>
                  <a:pt x="1168857" y="5456751"/>
                </a:lnTo>
                <a:lnTo>
                  <a:pt x="1118782" y="5456751"/>
                </a:lnTo>
                <a:lnTo>
                  <a:pt x="1068306" y="5456656"/>
                </a:lnTo>
                <a:lnTo>
                  <a:pt x="1017483" y="5455648"/>
                </a:lnTo>
                <a:lnTo>
                  <a:pt x="966650" y="5453033"/>
                </a:lnTo>
                <a:lnTo>
                  <a:pt x="916147" y="5448116"/>
                </a:lnTo>
                <a:lnTo>
                  <a:pt x="866311" y="5440201"/>
                </a:lnTo>
                <a:lnTo>
                  <a:pt x="817480" y="5428595"/>
                </a:lnTo>
                <a:lnTo>
                  <a:pt x="769993" y="5412602"/>
                </a:lnTo>
                <a:lnTo>
                  <a:pt x="724187" y="5391528"/>
                </a:lnTo>
                <a:lnTo>
                  <a:pt x="679474" y="5363528"/>
                </a:lnTo>
                <a:lnTo>
                  <a:pt x="639436" y="5330017"/>
                </a:lnTo>
                <a:lnTo>
                  <a:pt x="604147" y="5291728"/>
                </a:lnTo>
                <a:lnTo>
                  <a:pt x="573681" y="5249399"/>
                </a:lnTo>
                <a:lnTo>
                  <a:pt x="548111" y="5203763"/>
                </a:lnTo>
                <a:lnTo>
                  <a:pt x="527512" y="5155555"/>
                </a:lnTo>
                <a:lnTo>
                  <a:pt x="511957" y="5105512"/>
                </a:lnTo>
                <a:lnTo>
                  <a:pt x="501299" y="5058757"/>
                </a:lnTo>
                <a:lnTo>
                  <a:pt x="492973" y="5011457"/>
                </a:lnTo>
                <a:lnTo>
                  <a:pt x="486709" y="4963701"/>
                </a:lnTo>
                <a:lnTo>
                  <a:pt x="482241" y="4915574"/>
                </a:lnTo>
                <a:lnTo>
                  <a:pt x="479302" y="4867164"/>
                </a:lnTo>
                <a:lnTo>
                  <a:pt x="477623" y="4818558"/>
                </a:lnTo>
                <a:lnTo>
                  <a:pt x="476936" y="4769844"/>
                </a:lnTo>
                <a:lnTo>
                  <a:pt x="476975" y="4721109"/>
                </a:lnTo>
                <a:lnTo>
                  <a:pt x="477471" y="4672440"/>
                </a:lnTo>
                <a:lnTo>
                  <a:pt x="478156" y="4623924"/>
                </a:lnTo>
                <a:lnTo>
                  <a:pt x="478764" y="4575648"/>
                </a:lnTo>
                <a:lnTo>
                  <a:pt x="479026" y="4527700"/>
                </a:lnTo>
                <a:lnTo>
                  <a:pt x="479075" y="4425327"/>
                </a:lnTo>
                <a:lnTo>
                  <a:pt x="479202" y="4322951"/>
                </a:lnTo>
                <a:lnTo>
                  <a:pt x="479840" y="3964621"/>
                </a:lnTo>
                <a:lnTo>
                  <a:pt x="479957" y="3862241"/>
                </a:lnTo>
                <a:lnTo>
                  <a:pt x="479910" y="3657484"/>
                </a:lnTo>
                <a:lnTo>
                  <a:pt x="479819" y="3606296"/>
                </a:lnTo>
                <a:lnTo>
                  <a:pt x="479689" y="3555109"/>
                </a:lnTo>
                <a:lnTo>
                  <a:pt x="479516" y="3503922"/>
                </a:lnTo>
                <a:lnTo>
                  <a:pt x="479296" y="3452737"/>
                </a:lnTo>
                <a:lnTo>
                  <a:pt x="479026" y="3401553"/>
                </a:lnTo>
                <a:lnTo>
                  <a:pt x="478220" y="3355069"/>
                </a:lnTo>
                <a:lnTo>
                  <a:pt x="476031" y="3308261"/>
                </a:lnTo>
                <a:lnTo>
                  <a:pt x="471858" y="3260623"/>
                </a:lnTo>
                <a:lnTo>
                  <a:pt x="465168" y="3213125"/>
                </a:lnTo>
                <a:lnTo>
                  <a:pt x="455410" y="3166372"/>
                </a:lnTo>
                <a:lnTo>
                  <a:pt x="442037" y="3120966"/>
                </a:lnTo>
                <a:lnTo>
                  <a:pt x="424497" y="3077510"/>
                </a:lnTo>
                <a:lnTo>
                  <a:pt x="402241" y="3036605"/>
                </a:lnTo>
                <a:lnTo>
                  <a:pt x="374720" y="2998855"/>
                </a:lnTo>
                <a:lnTo>
                  <a:pt x="341383" y="2964863"/>
                </a:lnTo>
                <a:lnTo>
                  <a:pt x="302117" y="2931935"/>
                </a:lnTo>
                <a:lnTo>
                  <a:pt x="261462" y="2900431"/>
                </a:lnTo>
                <a:lnTo>
                  <a:pt x="219704" y="2870150"/>
                </a:lnTo>
                <a:lnTo>
                  <a:pt x="177129" y="2840894"/>
                </a:lnTo>
                <a:lnTo>
                  <a:pt x="134026" y="2812459"/>
                </a:lnTo>
                <a:lnTo>
                  <a:pt x="125719" y="2807129"/>
                </a:lnTo>
                <a:lnTo>
                  <a:pt x="53805" y="2807129"/>
                </a:lnTo>
                <a:lnTo>
                  <a:pt x="47378" y="2757256"/>
                </a:lnTo>
                <a:lnTo>
                  <a:pt x="114302" y="2757256"/>
                </a:lnTo>
                <a:lnTo>
                  <a:pt x="132924" y="2741790"/>
                </a:lnTo>
                <a:lnTo>
                  <a:pt x="172175" y="2708731"/>
                </a:lnTo>
                <a:lnTo>
                  <a:pt x="211151" y="2675351"/>
                </a:lnTo>
                <a:lnTo>
                  <a:pt x="249800" y="2641605"/>
                </a:lnTo>
                <a:lnTo>
                  <a:pt x="288069" y="2607447"/>
                </a:lnTo>
                <a:lnTo>
                  <a:pt x="318199" y="2580129"/>
                </a:lnTo>
                <a:lnTo>
                  <a:pt x="347638" y="2551897"/>
                </a:lnTo>
                <a:lnTo>
                  <a:pt x="375115" y="2521893"/>
                </a:lnTo>
                <a:lnTo>
                  <a:pt x="399359" y="2489261"/>
                </a:lnTo>
                <a:lnTo>
                  <a:pt x="426181" y="2439562"/>
                </a:lnTo>
                <a:lnTo>
                  <a:pt x="445855" y="2386481"/>
                </a:lnTo>
                <a:lnTo>
                  <a:pt x="459722" y="2331421"/>
                </a:lnTo>
                <a:lnTo>
                  <a:pt x="469120" y="2275787"/>
                </a:lnTo>
                <a:lnTo>
                  <a:pt x="474687" y="2227945"/>
                </a:lnTo>
                <a:lnTo>
                  <a:pt x="478509" y="2179665"/>
                </a:lnTo>
                <a:lnTo>
                  <a:pt x="480859" y="2131047"/>
                </a:lnTo>
                <a:lnTo>
                  <a:pt x="482011" y="2082194"/>
                </a:lnTo>
                <a:lnTo>
                  <a:pt x="482236" y="2033210"/>
                </a:lnTo>
                <a:lnTo>
                  <a:pt x="481808" y="1984197"/>
                </a:lnTo>
                <a:lnTo>
                  <a:pt x="481000" y="1935258"/>
                </a:lnTo>
                <a:lnTo>
                  <a:pt x="480086" y="1886495"/>
                </a:lnTo>
                <a:lnTo>
                  <a:pt x="479336" y="1838012"/>
                </a:lnTo>
                <a:lnTo>
                  <a:pt x="479026" y="1789910"/>
                </a:lnTo>
                <a:lnTo>
                  <a:pt x="479026" y="1081098"/>
                </a:lnTo>
                <a:lnTo>
                  <a:pt x="478848" y="1031627"/>
                </a:lnTo>
                <a:lnTo>
                  <a:pt x="478425" y="981985"/>
                </a:lnTo>
                <a:lnTo>
                  <a:pt x="477920" y="932216"/>
                </a:lnTo>
                <a:lnTo>
                  <a:pt x="477500" y="882364"/>
                </a:lnTo>
                <a:lnTo>
                  <a:pt x="477459" y="870516"/>
                </a:lnTo>
                <a:lnTo>
                  <a:pt x="477394" y="819096"/>
                </a:lnTo>
                <a:lnTo>
                  <a:pt x="477571" y="782585"/>
                </a:lnTo>
                <a:lnTo>
                  <a:pt x="478392" y="732745"/>
                </a:lnTo>
                <a:lnTo>
                  <a:pt x="479957" y="682998"/>
                </a:lnTo>
                <a:lnTo>
                  <a:pt x="482430" y="633386"/>
                </a:lnTo>
                <a:lnTo>
                  <a:pt x="485976" y="583953"/>
                </a:lnTo>
                <a:lnTo>
                  <a:pt x="490761" y="534744"/>
                </a:lnTo>
                <a:lnTo>
                  <a:pt x="497331" y="487088"/>
                </a:lnTo>
                <a:lnTo>
                  <a:pt x="506618" y="439984"/>
                </a:lnTo>
                <a:lnTo>
                  <a:pt x="518943" y="393838"/>
                </a:lnTo>
                <a:lnTo>
                  <a:pt x="534624" y="349061"/>
                </a:lnTo>
                <a:lnTo>
                  <a:pt x="553981" y="306060"/>
                </a:lnTo>
                <a:lnTo>
                  <a:pt x="577332" y="265244"/>
                </a:lnTo>
                <a:lnTo>
                  <a:pt x="604996" y="227021"/>
                </a:lnTo>
                <a:lnTo>
                  <a:pt x="637293" y="191801"/>
                </a:lnTo>
                <a:lnTo>
                  <a:pt x="674543" y="159992"/>
                </a:lnTo>
                <a:lnTo>
                  <a:pt x="717680" y="131889"/>
                </a:lnTo>
                <a:lnTo>
                  <a:pt x="763424" y="109818"/>
                </a:lnTo>
                <a:lnTo>
                  <a:pt x="811321" y="93055"/>
                </a:lnTo>
                <a:lnTo>
                  <a:pt x="860914" y="80876"/>
                </a:lnTo>
                <a:lnTo>
                  <a:pt x="911747" y="72557"/>
                </a:lnTo>
                <a:lnTo>
                  <a:pt x="963365" y="67374"/>
                </a:lnTo>
                <a:lnTo>
                  <a:pt x="1015312" y="64603"/>
                </a:lnTo>
                <a:lnTo>
                  <a:pt x="1067133" y="63520"/>
                </a:lnTo>
                <a:lnTo>
                  <a:pt x="1168854" y="63401"/>
                </a:lnTo>
                <a:lnTo>
                  <a:pt x="1191565" y="53601"/>
                </a:lnTo>
                <a:lnTo>
                  <a:pt x="1199243" y="31773"/>
                </a:lnTo>
                <a:lnTo>
                  <a:pt x="1191586" y="9945"/>
                </a:lnTo>
                <a:lnTo>
                  <a:pt x="1168573" y="23"/>
                </a:lnTo>
                <a:lnTo>
                  <a:pt x="1119638" y="0"/>
                </a:lnTo>
                <a:close/>
              </a:path>
              <a:path w="1199515" h="5520690">
                <a:moveTo>
                  <a:pt x="1168573" y="5456629"/>
                </a:moveTo>
                <a:lnTo>
                  <a:pt x="1118782" y="5456751"/>
                </a:lnTo>
                <a:lnTo>
                  <a:pt x="1168857" y="5456751"/>
                </a:lnTo>
                <a:lnTo>
                  <a:pt x="1168573" y="5456629"/>
                </a:lnTo>
                <a:close/>
              </a:path>
              <a:path w="1199515" h="5520690">
                <a:moveTo>
                  <a:pt x="47378" y="2757256"/>
                </a:moveTo>
                <a:lnTo>
                  <a:pt x="53805" y="2807129"/>
                </a:lnTo>
                <a:lnTo>
                  <a:pt x="85316" y="2781254"/>
                </a:lnTo>
                <a:lnTo>
                  <a:pt x="47378" y="2757256"/>
                </a:lnTo>
                <a:close/>
              </a:path>
              <a:path w="1199515" h="5520690">
                <a:moveTo>
                  <a:pt x="85316" y="2781254"/>
                </a:moveTo>
                <a:lnTo>
                  <a:pt x="53805" y="2807129"/>
                </a:lnTo>
                <a:lnTo>
                  <a:pt x="125719" y="2807129"/>
                </a:lnTo>
                <a:lnTo>
                  <a:pt x="85316" y="2781254"/>
                </a:lnTo>
                <a:close/>
              </a:path>
              <a:path w="1199515" h="5520690">
                <a:moveTo>
                  <a:pt x="114302" y="2757256"/>
                </a:moveTo>
                <a:lnTo>
                  <a:pt x="47378" y="2757256"/>
                </a:lnTo>
                <a:lnTo>
                  <a:pt x="85316" y="2781254"/>
                </a:lnTo>
                <a:lnTo>
                  <a:pt x="114302" y="2757256"/>
                </a:lnTo>
                <a:close/>
              </a:path>
              <a:path w="1199515" h="5520690">
                <a:moveTo>
                  <a:pt x="1168854" y="63401"/>
                </a:moveTo>
                <a:lnTo>
                  <a:pt x="1118372" y="63401"/>
                </a:lnTo>
                <a:lnTo>
                  <a:pt x="1168578" y="63520"/>
                </a:lnTo>
                <a:lnTo>
                  <a:pt x="1168854" y="63401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805094" y="2057807"/>
            <a:ext cx="0" cy="3314412"/>
          </a:xfrm>
          <a:custGeom>
            <a:avLst/>
            <a:gdLst/>
            <a:ahLst/>
            <a:cxnLst/>
            <a:rect l="l" t="t" r="r" b="b"/>
            <a:pathLst>
              <a:path h="5482590">
                <a:moveTo>
                  <a:pt x="0" y="0"/>
                </a:moveTo>
                <a:lnTo>
                  <a:pt x="0" y="548199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36461" y="2349178"/>
            <a:ext cx="38388" cy="1396168"/>
          </a:xfrm>
          <a:custGeom>
            <a:avLst/>
            <a:gdLst/>
            <a:ahLst/>
            <a:cxnLst/>
            <a:rect l="l" t="t" r="r" b="b"/>
            <a:pathLst>
              <a:path w="63500" h="2309495">
                <a:moveTo>
                  <a:pt x="31750" y="0"/>
                </a:moveTo>
                <a:lnTo>
                  <a:pt x="9921" y="7659"/>
                </a:lnTo>
                <a:lnTo>
                  <a:pt x="0" y="30675"/>
                </a:lnTo>
                <a:lnTo>
                  <a:pt x="0" y="2278308"/>
                </a:lnTo>
                <a:lnTo>
                  <a:pt x="9921" y="2301300"/>
                </a:lnTo>
                <a:lnTo>
                  <a:pt x="31750" y="2308979"/>
                </a:lnTo>
                <a:lnTo>
                  <a:pt x="53578" y="2301322"/>
                </a:lnTo>
                <a:lnTo>
                  <a:pt x="63500" y="2278308"/>
                </a:lnTo>
                <a:lnTo>
                  <a:pt x="63500" y="30675"/>
                </a:lnTo>
                <a:lnTo>
                  <a:pt x="53578" y="7677"/>
                </a:lnTo>
                <a:lnTo>
                  <a:pt x="31750" y="0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409892" y="2343313"/>
            <a:ext cx="264493" cy="38388"/>
          </a:xfrm>
          <a:custGeom>
            <a:avLst/>
            <a:gdLst/>
            <a:ahLst/>
            <a:cxnLst/>
            <a:rect l="l" t="t" r="r" b="b"/>
            <a:pathLst>
              <a:path w="437515" h="63500">
                <a:moveTo>
                  <a:pt x="406534" y="0"/>
                </a:moveTo>
                <a:lnTo>
                  <a:pt x="30665" y="0"/>
                </a:lnTo>
                <a:lnTo>
                  <a:pt x="7675" y="9921"/>
                </a:lnTo>
                <a:lnTo>
                  <a:pt x="0" y="31750"/>
                </a:lnTo>
                <a:lnTo>
                  <a:pt x="7657" y="53578"/>
                </a:lnTo>
                <a:lnTo>
                  <a:pt x="30665" y="63500"/>
                </a:lnTo>
                <a:lnTo>
                  <a:pt x="406534" y="63500"/>
                </a:lnTo>
                <a:lnTo>
                  <a:pt x="429532" y="53578"/>
                </a:lnTo>
                <a:lnTo>
                  <a:pt x="437210" y="31750"/>
                </a:lnTo>
                <a:lnTo>
                  <a:pt x="429550" y="9921"/>
                </a:lnTo>
                <a:lnTo>
                  <a:pt x="406534" y="0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37115" y="3707297"/>
            <a:ext cx="226105" cy="38388"/>
          </a:xfrm>
          <a:custGeom>
            <a:avLst/>
            <a:gdLst/>
            <a:ahLst/>
            <a:cxnLst/>
            <a:rect l="l" t="t" r="r" b="b"/>
            <a:pathLst>
              <a:path w="374015" h="63500">
                <a:moveTo>
                  <a:pt x="342823" y="0"/>
                </a:moveTo>
                <a:lnTo>
                  <a:pt x="30670" y="0"/>
                </a:lnTo>
                <a:lnTo>
                  <a:pt x="7678" y="9921"/>
                </a:lnTo>
                <a:lnTo>
                  <a:pt x="0" y="31750"/>
                </a:lnTo>
                <a:lnTo>
                  <a:pt x="7656" y="53578"/>
                </a:lnTo>
                <a:lnTo>
                  <a:pt x="30670" y="63500"/>
                </a:lnTo>
                <a:lnTo>
                  <a:pt x="342823" y="63500"/>
                </a:lnTo>
                <a:lnTo>
                  <a:pt x="365815" y="53578"/>
                </a:lnTo>
                <a:lnTo>
                  <a:pt x="373494" y="31750"/>
                </a:lnTo>
                <a:lnTo>
                  <a:pt x="365837" y="9921"/>
                </a:lnTo>
                <a:lnTo>
                  <a:pt x="342823" y="0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xfrm>
            <a:off x="7699393" y="6143965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13</a:t>
            </a:fld>
            <a:endParaRPr spc="-69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657726" y="5823284"/>
            <a:ext cx="2983832" cy="1034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474259" y="6170669"/>
            <a:ext cx="308158" cy="212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420537" y="6154934"/>
            <a:ext cx="288940" cy="289856"/>
          </a:xfrm>
          <a:custGeom>
            <a:avLst/>
            <a:gdLst/>
            <a:ahLst/>
            <a:cxnLst/>
            <a:rect l="l" t="t" r="r" b="b"/>
            <a:pathLst>
              <a:path w="600710" h="602615">
                <a:moveTo>
                  <a:pt x="358648" y="505142"/>
                </a:moveTo>
                <a:lnTo>
                  <a:pt x="0" y="505142"/>
                </a:lnTo>
                <a:lnTo>
                  <a:pt x="749" y="507771"/>
                </a:lnTo>
                <a:lnTo>
                  <a:pt x="1295" y="509549"/>
                </a:lnTo>
                <a:lnTo>
                  <a:pt x="1841" y="511238"/>
                </a:lnTo>
                <a:lnTo>
                  <a:pt x="2425" y="512914"/>
                </a:lnTo>
                <a:lnTo>
                  <a:pt x="27739" y="556605"/>
                </a:lnTo>
                <a:lnTo>
                  <a:pt x="45974" y="573976"/>
                </a:lnTo>
                <a:lnTo>
                  <a:pt x="47231" y="574979"/>
                </a:lnTo>
                <a:lnTo>
                  <a:pt x="83007" y="594639"/>
                </a:lnTo>
                <a:lnTo>
                  <a:pt x="125171" y="602551"/>
                </a:lnTo>
                <a:lnTo>
                  <a:pt x="152958" y="602564"/>
                </a:lnTo>
                <a:lnTo>
                  <a:pt x="423837" y="602488"/>
                </a:lnTo>
                <a:lnTo>
                  <a:pt x="492272" y="588619"/>
                </a:lnTo>
                <a:lnTo>
                  <a:pt x="548259" y="550824"/>
                </a:lnTo>
                <a:lnTo>
                  <a:pt x="580365" y="505282"/>
                </a:lnTo>
                <a:lnTo>
                  <a:pt x="358787" y="505282"/>
                </a:lnTo>
                <a:lnTo>
                  <a:pt x="358648" y="505142"/>
                </a:lnTo>
                <a:close/>
              </a:path>
              <a:path w="600710" h="602615">
                <a:moveTo>
                  <a:pt x="502716" y="2552"/>
                </a:moveTo>
                <a:lnTo>
                  <a:pt x="502729" y="414020"/>
                </a:lnTo>
                <a:lnTo>
                  <a:pt x="502716" y="426402"/>
                </a:lnTo>
                <a:lnTo>
                  <a:pt x="501103" y="442209"/>
                </a:lnTo>
                <a:lnTo>
                  <a:pt x="479501" y="482066"/>
                </a:lnTo>
                <a:lnTo>
                  <a:pt x="439651" y="503669"/>
                </a:lnTo>
                <a:lnTo>
                  <a:pt x="423837" y="505282"/>
                </a:lnTo>
                <a:lnTo>
                  <a:pt x="580365" y="505282"/>
                </a:lnTo>
                <a:lnTo>
                  <a:pt x="586044" y="494838"/>
                </a:lnTo>
                <a:lnTo>
                  <a:pt x="596332" y="461815"/>
                </a:lnTo>
                <a:lnTo>
                  <a:pt x="599922" y="426402"/>
                </a:lnTo>
                <a:lnTo>
                  <a:pt x="599922" y="156514"/>
                </a:lnTo>
                <a:lnTo>
                  <a:pt x="600151" y="156311"/>
                </a:lnTo>
                <a:lnTo>
                  <a:pt x="600151" y="123659"/>
                </a:lnTo>
                <a:lnTo>
                  <a:pt x="599605" y="116789"/>
                </a:lnTo>
                <a:lnTo>
                  <a:pt x="586905" y="73025"/>
                </a:lnTo>
                <a:lnTo>
                  <a:pt x="580631" y="61569"/>
                </a:lnTo>
                <a:lnTo>
                  <a:pt x="577138" y="55803"/>
                </a:lnTo>
                <a:lnTo>
                  <a:pt x="543297" y="21794"/>
                </a:lnTo>
                <a:lnTo>
                  <a:pt x="505244" y="3276"/>
                </a:lnTo>
                <a:lnTo>
                  <a:pt x="502716" y="2552"/>
                </a:lnTo>
                <a:close/>
              </a:path>
              <a:path w="600710" h="602615">
                <a:moveTo>
                  <a:pt x="557868" y="33632"/>
                </a:moveTo>
                <a:lnTo>
                  <a:pt x="558241" y="33985"/>
                </a:lnTo>
                <a:lnTo>
                  <a:pt x="557868" y="33632"/>
                </a:lnTo>
                <a:close/>
              </a:path>
              <a:path w="600710" h="602615">
                <a:moveTo>
                  <a:pt x="501942" y="0"/>
                </a:moveTo>
                <a:lnTo>
                  <a:pt x="486765" y="2705"/>
                </a:lnTo>
                <a:lnTo>
                  <a:pt x="502716" y="2705"/>
                </a:lnTo>
                <a:lnTo>
                  <a:pt x="50194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420537" y="6201297"/>
            <a:ext cx="241904" cy="155160"/>
          </a:xfrm>
          <a:custGeom>
            <a:avLst/>
            <a:gdLst/>
            <a:ahLst/>
            <a:cxnLst/>
            <a:rect l="l" t="t" r="r" b="b"/>
            <a:pathLst>
              <a:path w="502919" h="322579">
                <a:moveTo>
                  <a:pt x="0" y="188429"/>
                </a:moveTo>
                <a:lnTo>
                  <a:pt x="0" y="218109"/>
                </a:lnTo>
                <a:lnTo>
                  <a:pt x="86360" y="265785"/>
                </a:lnTo>
                <a:lnTo>
                  <a:pt x="85648" y="269024"/>
                </a:lnTo>
                <a:lnTo>
                  <a:pt x="85267" y="272402"/>
                </a:lnTo>
                <a:lnTo>
                  <a:pt x="85267" y="275856"/>
                </a:lnTo>
                <a:lnTo>
                  <a:pt x="88898" y="293830"/>
                </a:lnTo>
                <a:lnTo>
                  <a:pt x="98799" y="308508"/>
                </a:lnTo>
                <a:lnTo>
                  <a:pt x="113482" y="318404"/>
                </a:lnTo>
                <a:lnTo>
                  <a:pt x="131457" y="322033"/>
                </a:lnTo>
                <a:lnTo>
                  <a:pt x="149438" y="318404"/>
                </a:lnTo>
                <a:lnTo>
                  <a:pt x="164120" y="308508"/>
                </a:lnTo>
                <a:lnTo>
                  <a:pt x="171853" y="297040"/>
                </a:lnTo>
                <a:lnTo>
                  <a:pt x="131457" y="297040"/>
                </a:lnTo>
                <a:lnTo>
                  <a:pt x="123211" y="295375"/>
                </a:lnTo>
                <a:lnTo>
                  <a:pt x="116473" y="290834"/>
                </a:lnTo>
                <a:lnTo>
                  <a:pt x="111928" y="284101"/>
                </a:lnTo>
                <a:lnTo>
                  <a:pt x="110261" y="275856"/>
                </a:lnTo>
                <a:lnTo>
                  <a:pt x="111928" y="267602"/>
                </a:lnTo>
                <a:lnTo>
                  <a:pt x="116473" y="260861"/>
                </a:lnTo>
                <a:lnTo>
                  <a:pt x="123211" y="256314"/>
                </a:lnTo>
                <a:lnTo>
                  <a:pt x="131457" y="254647"/>
                </a:lnTo>
                <a:lnTo>
                  <a:pt x="172265" y="254647"/>
                </a:lnTo>
                <a:lnTo>
                  <a:pt x="169996" y="250387"/>
                </a:lnTo>
                <a:lnTo>
                  <a:pt x="164528" y="243598"/>
                </a:lnTo>
                <a:lnTo>
                  <a:pt x="164835" y="243052"/>
                </a:lnTo>
                <a:lnTo>
                  <a:pt x="98920" y="243052"/>
                </a:lnTo>
                <a:lnTo>
                  <a:pt x="0" y="188429"/>
                </a:lnTo>
                <a:close/>
              </a:path>
              <a:path w="502919" h="322579">
                <a:moveTo>
                  <a:pt x="172265" y="254647"/>
                </a:moveTo>
                <a:lnTo>
                  <a:pt x="131457" y="254647"/>
                </a:lnTo>
                <a:lnTo>
                  <a:pt x="139709" y="256314"/>
                </a:lnTo>
                <a:lnTo>
                  <a:pt x="146446" y="260861"/>
                </a:lnTo>
                <a:lnTo>
                  <a:pt x="150988" y="267602"/>
                </a:lnTo>
                <a:lnTo>
                  <a:pt x="152654" y="275856"/>
                </a:lnTo>
                <a:lnTo>
                  <a:pt x="150988" y="284101"/>
                </a:lnTo>
                <a:lnTo>
                  <a:pt x="146446" y="290834"/>
                </a:lnTo>
                <a:lnTo>
                  <a:pt x="139709" y="295375"/>
                </a:lnTo>
                <a:lnTo>
                  <a:pt x="131457" y="297040"/>
                </a:lnTo>
                <a:lnTo>
                  <a:pt x="171853" y="297040"/>
                </a:lnTo>
                <a:lnTo>
                  <a:pt x="174018" y="293830"/>
                </a:lnTo>
                <a:lnTo>
                  <a:pt x="177647" y="275856"/>
                </a:lnTo>
                <a:lnTo>
                  <a:pt x="176737" y="266689"/>
                </a:lnTo>
                <a:lnTo>
                  <a:pt x="174126" y="258141"/>
                </a:lnTo>
                <a:lnTo>
                  <a:pt x="172265" y="254647"/>
                </a:lnTo>
                <a:close/>
              </a:path>
              <a:path w="502919" h="322579">
                <a:moveTo>
                  <a:pt x="135051" y="229666"/>
                </a:moveTo>
                <a:lnTo>
                  <a:pt x="131457" y="229666"/>
                </a:lnTo>
                <a:lnTo>
                  <a:pt x="122201" y="230593"/>
                </a:lnTo>
                <a:lnTo>
                  <a:pt x="113569" y="233254"/>
                </a:lnTo>
                <a:lnTo>
                  <a:pt x="105747" y="237467"/>
                </a:lnTo>
                <a:lnTo>
                  <a:pt x="98920" y="243052"/>
                </a:lnTo>
                <a:lnTo>
                  <a:pt x="164835" y="243052"/>
                </a:lnTo>
                <a:lnTo>
                  <a:pt x="170598" y="232816"/>
                </a:lnTo>
                <a:lnTo>
                  <a:pt x="148272" y="232816"/>
                </a:lnTo>
                <a:lnTo>
                  <a:pt x="145199" y="231736"/>
                </a:lnTo>
                <a:lnTo>
                  <a:pt x="171206" y="231736"/>
                </a:lnTo>
                <a:lnTo>
                  <a:pt x="145135" y="231711"/>
                </a:lnTo>
                <a:lnTo>
                  <a:pt x="141897" y="230847"/>
                </a:lnTo>
                <a:lnTo>
                  <a:pt x="171714" y="230835"/>
                </a:lnTo>
                <a:lnTo>
                  <a:pt x="141897" y="230835"/>
                </a:lnTo>
                <a:lnTo>
                  <a:pt x="138531" y="230060"/>
                </a:lnTo>
                <a:lnTo>
                  <a:pt x="135051" y="229666"/>
                </a:lnTo>
                <a:close/>
              </a:path>
              <a:path w="502919" h="322579">
                <a:moveTo>
                  <a:pt x="311969" y="88798"/>
                </a:moveTo>
                <a:lnTo>
                  <a:pt x="278612" y="88798"/>
                </a:lnTo>
                <a:lnTo>
                  <a:pt x="339229" y="163614"/>
                </a:lnTo>
                <a:lnTo>
                  <a:pt x="335769" y="169491"/>
                </a:lnTo>
                <a:lnTo>
                  <a:pt x="333195" y="175885"/>
                </a:lnTo>
                <a:lnTo>
                  <a:pt x="331591" y="182712"/>
                </a:lnTo>
                <a:lnTo>
                  <a:pt x="331038" y="189890"/>
                </a:lnTo>
                <a:lnTo>
                  <a:pt x="334665" y="207866"/>
                </a:lnTo>
                <a:lnTo>
                  <a:pt x="344558" y="222548"/>
                </a:lnTo>
                <a:lnTo>
                  <a:pt x="359236" y="232449"/>
                </a:lnTo>
                <a:lnTo>
                  <a:pt x="377215" y="236080"/>
                </a:lnTo>
                <a:lnTo>
                  <a:pt x="395196" y="232449"/>
                </a:lnTo>
                <a:lnTo>
                  <a:pt x="409878" y="222548"/>
                </a:lnTo>
                <a:lnTo>
                  <a:pt x="417604" y="211086"/>
                </a:lnTo>
                <a:lnTo>
                  <a:pt x="377215" y="211086"/>
                </a:lnTo>
                <a:lnTo>
                  <a:pt x="368970" y="209421"/>
                </a:lnTo>
                <a:lnTo>
                  <a:pt x="362237" y="204879"/>
                </a:lnTo>
                <a:lnTo>
                  <a:pt x="357696" y="198142"/>
                </a:lnTo>
                <a:lnTo>
                  <a:pt x="356031" y="189890"/>
                </a:lnTo>
                <a:lnTo>
                  <a:pt x="357696" y="181649"/>
                </a:lnTo>
                <a:lnTo>
                  <a:pt x="362237" y="174910"/>
                </a:lnTo>
                <a:lnTo>
                  <a:pt x="368970" y="170362"/>
                </a:lnTo>
                <a:lnTo>
                  <a:pt x="377215" y="168694"/>
                </a:lnTo>
                <a:lnTo>
                  <a:pt x="423743" y="168694"/>
                </a:lnTo>
                <a:lnTo>
                  <a:pt x="444436" y="151828"/>
                </a:lnTo>
                <a:lnTo>
                  <a:pt x="403390" y="151828"/>
                </a:lnTo>
                <a:lnTo>
                  <a:pt x="397532" y="148393"/>
                </a:lnTo>
                <a:lnTo>
                  <a:pt x="394757" y="147281"/>
                </a:lnTo>
                <a:lnTo>
                  <a:pt x="359371" y="147281"/>
                </a:lnTo>
                <a:lnTo>
                  <a:pt x="311969" y="88798"/>
                </a:lnTo>
                <a:close/>
              </a:path>
              <a:path w="502919" h="322579">
                <a:moveTo>
                  <a:pt x="171206" y="231736"/>
                </a:moveTo>
                <a:lnTo>
                  <a:pt x="145199" y="231736"/>
                </a:lnTo>
                <a:lnTo>
                  <a:pt x="148272" y="232816"/>
                </a:lnTo>
                <a:lnTo>
                  <a:pt x="170598" y="232816"/>
                </a:lnTo>
                <a:lnTo>
                  <a:pt x="171206" y="231736"/>
                </a:lnTo>
                <a:close/>
              </a:path>
              <a:path w="502919" h="322579">
                <a:moveTo>
                  <a:pt x="171707" y="230847"/>
                </a:moveTo>
                <a:lnTo>
                  <a:pt x="141897" y="230847"/>
                </a:lnTo>
                <a:lnTo>
                  <a:pt x="145135" y="231711"/>
                </a:lnTo>
                <a:lnTo>
                  <a:pt x="171220" y="231711"/>
                </a:lnTo>
                <a:lnTo>
                  <a:pt x="171707" y="230847"/>
                </a:lnTo>
                <a:close/>
              </a:path>
              <a:path w="502919" h="322579">
                <a:moveTo>
                  <a:pt x="260769" y="0"/>
                </a:moveTo>
                <a:lnTo>
                  <a:pt x="242780" y="3629"/>
                </a:lnTo>
                <a:lnTo>
                  <a:pt x="228095" y="13527"/>
                </a:lnTo>
                <a:lnTo>
                  <a:pt x="218195" y="28208"/>
                </a:lnTo>
                <a:lnTo>
                  <a:pt x="214566" y="46189"/>
                </a:lnTo>
                <a:lnTo>
                  <a:pt x="215475" y="55351"/>
                </a:lnTo>
                <a:lnTo>
                  <a:pt x="218084" y="63898"/>
                </a:lnTo>
                <a:lnTo>
                  <a:pt x="222217" y="71652"/>
                </a:lnTo>
                <a:lnTo>
                  <a:pt x="227698" y="78435"/>
                </a:lnTo>
                <a:lnTo>
                  <a:pt x="141897" y="230835"/>
                </a:lnTo>
                <a:lnTo>
                  <a:pt x="171714" y="230835"/>
                </a:lnTo>
                <a:lnTo>
                  <a:pt x="250329" y="91198"/>
                </a:lnTo>
                <a:lnTo>
                  <a:pt x="272635" y="91198"/>
                </a:lnTo>
                <a:lnTo>
                  <a:pt x="273113" y="91097"/>
                </a:lnTo>
                <a:lnTo>
                  <a:pt x="278612" y="88798"/>
                </a:lnTo>
                <a:lnTo>
                  <a:pt x="311969" y="88798"/>
                </a:lnTo>
                <a:lnTo>
                  <a:pt x="298742" y="72478"/>
                </a:lnTo>
                <a:lnTo>
                  <a:pt x="301733" y="67386"/>
                </a:lnTo>
                <a:lnTo>
                  <a:pt x="260769" y="67386"/>
                </a:lnTo>
                <a:lnTo>
                  <a:pt x="252509" y="65719"/>
                </a:lnTo>
                <a:lnTo>
                  <a:pt x="245768" y="61174"/>
                </a:lnTo>
                <a:lnTo>
                  <a:pt x="241225" y="54436"/>
                </a:lnTo>
                <a:lnTo>
                  <a:pt x="239560" y="46189"/>
                </a:lnTo>
                <a:lnTo>
                  <a:pt x="241225" y="37943"/>
                </a:lnTo>
                <a:lnTo>
                  <a:pt x="245768" y="31205"/>
                </a:lnTo>
                <a:lnTo>
                  <a:pt x="252509" y="26660"/>
                </a:lnTo>
                <a:lnTo>
                  <a:pt x="260769" y="24993"/>
                </a:lnTo>
                <a:lnTo>
                  <a:pt x="301149" y="24993"/>
                </a:lnTo>
                <a:lnTo>
                  <a:pt x="293420" y="13527"/>
                </a:lnTo>
                <a:lnTo>
                  <a:pt x="278742" y="3629"/>
                </a:lnTo>
                <a:lnTo>
                  <a:pt x="260769" y="0"/>
                </a:lnTo>
                <a:close/>
              </a:path>
              <a:path w="502919" h="322579">
                <a:moveTo>
                  <a:pt x="423743" y="168694"/>
                </a:moveTo>
                <a:lnTo>
                  <a:pt x="377215" y="168694"/>
                </a:lnTo>
                <a:lnTo>
                  <a:pt x="385467" y="170362"/>
                </a:lnTo>
                <a:lnTo>
                  <a:pt x="392204" y="174910"/>
                </a:lnTo>
                <a:lnTo>
                  <a:pt x="396746" y="181649"/>
                </a:lnTo>
                <a:lnTo>
                  <a:pt x="398411" y="189890"/>
                </a:lnTo>
                <a:lnTo>
                  <a:pt x="396746" y="198142"/>
                </a:lnTo>
                <a:lnTo>
                  <a:pt x="392204" y="204879"/>
                </a:lnTo>
                <a:lnTo>
                  <a:pt x="385467" y="209421"/>
                </a:lnTo>
                <a:lnTo>
                  <a:pt x="377215" y="211086"/>
                </a:lnTo>
                <a:lnTo>
                  <a:pt x="417604" y="211086"/>
                </a:lnTo>
                <a:lnTo>
                  <a:pt x="419776" y="207866"/>
                </a:lnTo>
                <a:lnTo>
                  <a:pt x="423405" y="189890"/>
                </a:lnTo>
                <a:lnTo>
                  <a:pt x="423405" y="183515"/>
                </a:lnTo>
                <a:lnTo>
                  <a:pt x="422109" y="177444"/>
                </a:lnTo>
                <a:lnTo>
                  <a:pt x="419785" y="171919"/>
                </a:lnTo>
                <a:lnTo>
                  <a:pt x="423743" y="168694"/>
                </a:lnTo>
                <a:close/>
              </a:path>
              <a:path w="502919" h="322579">
                <a:moveTo>
                  <a:pt x="502729" y="70866"/>
                </a:moveTo>
                <a:lnTo>
                  <a:pt x="403390" y="151828"/>
                </a:lnTo>
                <a:lnTo>
                  <a:pt x="444436" y="151828"/>
                </a:lnTo>
                <a:lnTo>
                  <a:pt x="502729" y="104317"/>
                </a:lnTo>
                <a:lnTo>
                  <a:pt x="502729" y="70866"/>
                </a:lnTo>
                <a:close/>
              </a:path>
              <a:path w="502919" h="322579">
                <a:moveTo>
                  <a:pt x="377215" y="143700"/>
                </a:moveTo>
                <a:lnTo>
                  <a:pt x="370890" y="143700"/>
                </a:lnTo>
                <a:lnTo>
                  <a:pt x="364871" y="144983"/>
                </a:lnTo>
                <a:lnTo>
                  <a:pt x="359371" y="147281"/>
                </a:lnTo>
                <a:lnTo>
                  <a:pt x="394757" y="147281"/>
                </a:lnTo>
                <a:lnTo>
                  <a:pt x="391160" y="145840"/>
                </a:lnTo>
                <a:lnTo>
                  <a:pt x="384359" y="144248"/>
                </a:lnTo>
                <a:lnTo>
                  <a:pt x="377215" y="143700"/>
                </a:lnTo>
                <a:close/>
              </a:path>
              <a:path w="502919" h="322579">
                <a:moveTo>
                  <a:pt x="272635" y="91198"/>
                </a:moveTo>
                <a:lnTo>
                  <a:pt x="250329" y="91198"/>
                </a:lnTo>
                <a:lnTo>
                  <a:pt x="253682" y="91973"/>
                </a:lnTo>
                <a:lnTo>
                  <a:pt x="257187" y="92379"/>
                </a:lnTo>
                <a:lnTo>
                  <a:pt x="267081" y="92379"/>
                </a:lnTo>
                <a:lnTo>
                  <a:pt x="272635" y="91198"/>
                </a:lnTo>
                <a:close/>
              </a:path>
              <a:path w="502919" h="322579">
                <a:moveTo>
                  <a:pt x="301149" y="24993"/>
                </a:moveTo>
                <a:lnTo>
                  <a:pt x="260769" y="24993"/>
                </a:lnTo>
                <a:lnTo>
                  <a:pt x="269008" y="26660"/>
                </a:lnTo>
                <a:lnTo>
                  <a:pt x="275742" y="31205"/>
                </a:lnTo>
                <a:lnTo>
                  <a:pt x="280285" y="37943"/>
                </a:lnTo>
                <a:lnTo>
                  <a:pt x="281952" y="46189"/>
                </a:lnTo>
                <a:lnTo>
                  <a:pt x="280285" y="54436"/>
                </a:lnTo>
                <a:lnTo>
                  <a:pt x="275742" y="61174"/>
                </a:lnTo>
                <a:lnTo>
                  <a:pt x="269008" y="65719"/>
                </a:lnTo>
                <a:lnTo>
                  <a:pt x="260769" y="67386"/>
                </a:lnTo>
                <a:lnTo>
                  <a:pt x="301733" y="67386"/>
                </a:lnTo>
                <a:lnTo>
                  <a:pt x="302204" y="66583"/>
                </a:lnTo>
                <a:lnTo>
                  <a:pt x="304782" y="60177"/>
                </a:lnTo>
                <a:lnTo>
                  <a:pt x="306391" y="53349"/>
                </a:lnTo>
                <a:lnTo>
                  <a:pt x="306946" y="46189"/>
                </a:lnTo>
                <a:lnTo>
                  <a:pt x="303317" y="28208"/>
                </a:lnTo>
                <a:lnTo>
                  <a:pt x="301149" y="249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373672" y="6109367"/>
            <a:ext cx="288329" cy="288635"/>
          </a:xfrm>
          <a:custGeom>
            <a:avLst/>
            <a:gdLst/>
            <a:ahLst/>
            <a:cxnLst/>
            <a:rect l="l" t="t" r="r" b="b"/>
            <a:pathLst>
              <a:path w="599439" h="600075">
                <a:moveTo>
                  <a:pt x="97434" y="568439"/>
                </a:moveTo>
                <a:lnTo>
                  <a:pt x="41909" y="568439"/>
                </a:lnTo>
                <a:lnTo>
                  <a:pt x="45504" y="571715"/>
                </a:lnTo>
                <a:lnTo>
                  <a:pt x="81575" y="594342"/>
                </a:lnTo>
                <a:lnTo>
                  <a:pt x="97434" y="599871"/>
                </a:lnTo>
                <a:lnTo>
                  <a:pt x="97434" y="568439"/>
                </a:lnTo>
                <a:close/>
              </a:path>
              <a:path w="599439" h="600075">
                <a:moveTo>
                  <a:pt x="43078" y="569556"/>
                </a:moveTo>
                <a:lnTo>
                  <a:pt x="45498" y="571715"/>
                </a:lnTo>
                <a:lnTo>
                  <a:pt x="43078" y="569556"/>
                </a:lnTo>
                <a:close/>
              </a:path>
              <a:path w="599439" h="600075">
                <a:moveTo>
                  <a:pt x="473519" y="0"/>
                </a:moveTo>
                <a:lnTo>
                  <a:pt x="330593" y="0"/>
                </a:lnTo>
                <a:lnTo>
                  <a:pt x="176314" y="76"/>
                </a:lnTo>
                <a:lnTo>
                  <a:pt x="107878" y="13960"/>
                </a:lnTo>
                <a:lnTo>
                  <a:pt x="51892" y="51752"/>
                </a:lnTo>
                <a:lnTo>
                  <a:pt x="14095" y="107732"/>
                </a:lnTo>
                <a:lnTo>
                  <a:pt x="215" y="176161"/>
                </a:lnTo>
                <a:lnTo>
                  <a:pt x="215" y="438137"/>
                </a:lnTo>
                <a:lnTo>
                  <a:pt x="0" y="438353"/>
                </a:lnTo>
                <a:lnTo>
                  <a:pt x="0" y="478764"/>
                </a:lnTo>
                <a:lnTo>
                  <a:pt x="546" y="485647"/>
                </a:lnTo>
                <a:lnTo>
                  <a:pt x="13322" y="529577"/>
                </a:lnTo>
                <a:lnTo>
                  <a:pt x="34937" y="561365"/>
                </a:lnTo>
                <a:lnTo>
                  <a:pt x="43078" y="569556"/>
                </a:lnTo>
                <a:lnTo>
                  <a:pt x="41909" y="568439"/>
                </a:lnTo>
                <a:lnTo>
                  <a:pt x="97434" y="568439"/>
                </a:lnTo>
                <a:lnTo>
                  <a:pt x="97434" y="176161"/>
                </a:lnTo>
                <a:lnTo>
                  <a:pt x="99047" y="160354"/>
                </a:lnTo>
                <a:lnTo>
                  <a:pt x="120637" y="120497"/>
                </a:lnTo>
                <a:lnTo>
                  <a:pt x="160499" y="98896"/>
                </a:lnTo>
                <a:lnTo>
                  <a:pt x="176314" y="97281"/>
                </a:lnTo>
                <a:lnTo>
                  <a:pt x="585055" y="97281"/>
                </a:lnTo>
                <a:lnTo>
                  <a:pt x="599376" y="94729"/>
                </a:lnTo>
                <a:lnTo>
                  <a:pt x="582661" y="59393"/>
                </a:lnTo>
                <a:lnTo>
                  <a:pt x="552919" y="27597"/>
                </a:lnTo>
                <a:lnTo>
                  <a:pt x="517136" y="7926"/>
                </a:lnTo>
                <a:lnTo>
                  <a:pt x="479018" y="190"/>
                </a:lnTo>
                <a:lnTo>
                  <a:pt x="474980" y="25"/>
                </a:lnTo>
                <a:lnTo>
                  <a:pt x="473519" y="0"/>
                </a:lnTo>
                <a:close/>
              </a:path>
              <a:path w="599439" h="600075">
                <a:moveTo>
                  <a:pt x="131229" y="142519"/>
                </a:moveTo>
                <a:lnTo>
                  <a:pt x="131216" y="142709"/>
                </a:lnTo>
                <a:lnTo>
                  <a:pt x="131229" y="142519"/>
                </a:lnTo>
                <a:close/>
              </a:path>
              <a:path w="599439" h="600075">
                <a:moveTo>
                  <a:pt x="585055" y="97281"/>
                </a:moveTo>
                <a:lnTo>
                  <a:pt x="241363" y="97281"/>
                </a:lnTo>
                <a:lnTo>
                  <a:pt x="241503" y="97434"/>
                </a:lnTo>
                <a:lnTo>
                  <a:pt x="584200" y="97434"/>
                </a:lnTo>
                <a:lnTo>
                  <a:pt x="585055" y="9728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801059" y="6170009"/>
            <a:ext cx="149357" cy="212276"/>
          </a:xfrm>
          <a:custGeom>
            <a:avLst/>
            <a:gdLst/>
            <a:ahLst/>
            <a:cxnLst/>
            <a:rect l="l" t="t" r="r" b="b"/>
            <a:pathLst>
              <a:path w="310514" h="441325">
                <a:moveTo>
                  <a:pt x="120878" y="0"/>
                </a:moveTo>
                <a:lnTo>
                  <a:pt x="86725" y="692"/>
                </a:lnTo>
                <a:lnTo>
                  <a:pt x="54343" y="2605"/>
                </a:lnTo>
                <a:lnTo>
                  <a:pt x="25009" y="5491"/>
                </a:lnTo>
                <a:lnTo>
                  <a:pt x="0" y="9105"/>
                </a:lnTo>
                <a:lnTo>
                  <a:pt x="0" y="441286"/>
                </a:lnTo>
                <a:lnTo>
                  <a:pt x="79286" y="441286"/>
                </a:lnTo>
                <a:lnTo>
                  <a:pt x="79286" y="261264"/>
                </a:lnTo>
                <a:lnTo>
                  <a:pt x="248786" y="261264"/>
                </a:lnTo>
                <a:lnTo>
                  <a:pt x="235614" y="246814"/>
                </a:lnTo>
                <a:lnTo>
                  <a:pt x="214464" y="234619"/>
                </a:lnTo>
                <a:lnTo>
                  <a:pt x="214464" y="232663"/>
                </a:lnTo>
                <a:lnTo>
                  <a:pt x="244121" y="217147"/>
                </a:lnTo>
                <a:lnTo>
                  <a:pt x="259428" y="202768"/>
                </a:lnTo>
                <a:lnTo>
                  <a:pt x="79286" y="202768"/>
                </a:lnTo>
                <a:lnTo>
                  <a:pt x="79286" y="64350"/>
                </a:lnTo>
                <a:lnTo>
                  <a:pt x="86728" y="62916"/>
                </a:lnTo>
                <a:lnTo>
                  <a:pt x="97399" y="61668"/>
                </a:lnTo>
                <a:lnTo>
                  <a:pt x="111361" y="60786"/>
                </a:lnTo>
                <a:lnTo>
                  <a:pt x="128676" y="60451"/>
                </a:lnTo>
                <a:lnTo>
                  <a:pt x="276902" y="60451"/>
                </a:lnTo>
                <a:lnTo>
                  <a:pt x="272089" y="52098"/>
                </a:lnTo>
                <a:lnTo>
                  <a:pt x="256057" y="35102"/>
                </a:lnTo>
                <a:lnTo>
                  <a:pt x="231462" y="19197"/>
                </a:lnTo>
                <a:lnTo>
                  <a:pt x="201141" y="8288"/>
                </a:lnTo>
                <a:lnTo>
                  <a:pt x="164483" y="2011"/>
                </a:lnTo>
                <a:lnTo>
                  <a:pt x="120878" y="0"/>
                </a:lnTo>
                <a:close/>
              </a:path>
              <a:path w="310514" h="441325">
                <a:moveTo>
                  <a:pt x="248786" y="261264"/>
                </a:moveTo>
                <a:lnTo>
                  <a:pt x="119583" y="261264"/>
                </a:lnTo>
                <a:lnTo>
                  <a:pt x="149324" y="265750"/>
                </a:lnTo>
                <a:lnTo>
                  <a:pt x="171327" y="278645"/>
                </a:lnTo>
                <a:lnTo>
                  <a:pt x="187118" y="302021"/>
                </a:lnTo>
                <a:lnTo>
                  <a:pt x="198221" y="337946"/>
                </a:lnTo>
                <a:lnTo>
                  <a:pt x="207084" y="375298"/>
                </a:lnTo>
                <a:lnTo>
                  <a:pt x="215034" y="405214"/>
                </a:lnTo>
                <a:lnTo>
                  <a:pt x="221887" y="427331"/>
                </a:lnTo>
                <a:lnTo>
                  <a:pt x="227456" y="441286"/>
                </a:lnTo>
                <a:lnTo>
                  <a:pt x="309994" y="441286"/>
                </a:lnTo>
                <a:lnTo>
                  <a:pt x="302696" y="422741"/>
                </a:lnTo>
                <a:lnTo>
                  <a:pt x="294482" y="394328"/>
                </a:lnTo>
                <a:lnTo>
                  <a:pt x="285414" y="358848"/>
                </a:lnTo>
                <a:lnTo>
                  <a:pt x="275551" y="319100"/>
                </a:lnTo>
                <a:lnTo>
                  <a:pt x="265732" y="289724"/>
                </a:lnTo>
                <a:lnTo>
                  <a:pt x="252561" y="265406"/>
                </a:lnTo>
                <a:lnTo>
                  <a:pt x="248786" y="261264"/>
                </a:lnTo>
                <a:close/>
              </a:path>
              <a:path w="310514" h="441325">
                <a:moveTo>
                  <a:pt x="276902" y="60451"/>
                </a:moveTo>
                <a:lnTo>
                  <a:pt x="128676" y="60451"/>
                </a:lnTo>
                <a:lnTo>
                  <a:pt x="164015" y="64654"/>
                </a:lnTo>
                <a:lnTo>
                  <a:pt x="191068" y="77506"/>
                </a:lnTo>
                <a:lnTo>
                  <a:pt x="208372" y="99376"/>
                </a:lnTo>
                <a:lnTo>
                  <a:pt x="214464" y="130632"/>
                </a:lnTo>
                <a:lnTo>
                  <a:pt x="208341" y="160275"/>
                </a:lnTo>
                <a:lnTo>
                  <a:pt x="190825" y="183030"/>
                </a:lnTo>
                <a:lnTo>
                  <a:pt x="163195" y="197620"/>
                </a:lnTo>
                <a:lnTo>
                  <a:pt x="126733" y="202768"/>
                </a:lnTo>
                <a:lnTo>
                  <a:pt x="259428" y="202768"/>
                </a:lnTo>
                <a:lnTo>
                  <a:pt x="269457" y="193346"/>
                </a:lnTo>
                <a:lnTo>
                  <a:pt x="287118" y="161746"/>
                </a:lnTo>
                <a:lnTo>
                  <a:pt x="293750" y="122834"/>
                </a:lnTo>
                <a:lnTo>
                  <a:pt x="291242" y="96330"/>
                </a:lnTo>
                <a:lnTo>
                  <a:pt x="283919" y="72629"/>
                </a:lnTo>
                <a:lnTo>
                  <a:pt x="276902" y="604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980477" y="6168133"/>
            <a:ext cx="137140" cy="217469"/>
          </a:xfrm>
          <a:custGeom>
            <a:avLst/>
            <a:gdLst/>
            <a:ahLst/>
            <a:cxnLst/>
            <a:rect l="l" t="t" r="r" b="b"/>
            <a:pathLst>
              <a:path w="285114" h="452120">
                <a:moveTo>
                  <a:pt x="17538" y="358101"/>
                </a:moveTo>
                <a:lnTo>
                  <a:pt x="0" y="424383"/>
                </a:lnTo>
                <a:lnTo>
                  <a:pt x="50850" y="443398"/>
                </a:lnTo>
                <a:lnTo>
                  <a:pt x="118275" y="451688"/>
                </a:lnTo>
                <a:lnTo>
                  <a:pt x="179000" y="444772"/>
                </a:lnTo>
                <a:lnTo>
                  <a:pt x="225688" y="425689"/>
                </a:lnTo>
                <a:lnTo>
                  <a:pt x="258650" y="396936"/>
                </a:lnTo>
                <a:lnTo>
                  <a:pt x="264578" y="386041"/>
                </a:lnTo>
                <a:lnTo>
                  <a:pt x="123469" y="386041"/>
                </a:lnTo>
                <a:lnTo>
                  <a:pt x="93305" y="383776"/>
                </a:lnTo>
                <a:lnTo>
                  <a:pt x="64903" y="377672"/>
                </a:lnTo>
                <a:lnTo>
                  <a:pt x="39301" y="368768"/>
                </a:lnTo>
                <a:lnTo>
                  <a:pt x="17538" y="358101"/>
                </a:lnTo>
                <a:close/>
              </a:path>
              <a:path w="285114" h="452120">
                <a:moveTo>
                  <a:pt x="161810" y="0"/>
                </a:moveTo>
                <a:lnTo>
                  <a:pt x="109296" y="6250"/>
                </a:lnTo>
                <a:lnTo>
                  <a:pt x="66386" y="23793"/>
                </a:lnTo>
                <a:lnTo>
                  <a:pt x="34268" y="50820"/>
                </a:lnTo>
                <a:lnTo>
                  <a:pt x="14127" y="85521"/>
                </a:lnTo>
                <a:lnTo>
                  <a:pt x="7150" y="126085"/>
                </a:lnTo>
                <a:lnTo>
                  <a:pt x="15486" y="168929"/>
                </a:lnTo>
                <a:lnTo>
                  <a:pt x="39236" y="203668"/>
                </a:lnTo>
                <a:lnTo>
                  <a:pt x="76512" y="231461"/>
                </a:lnTo>
                <a:lnTo>
                  <a:pt x="125425" y="253466"/>
                </a:lnTo>
                <a:lnTo>
                  <a:pt x="161190" y="268675"/>
                </a:lnTo>
                <a:lnTo>
                  <a:pt x="185380" y="284981"/>
                </a:lnTo>
                <a:lnTo>
                  <a:pt x="199089" y="303726"/>
                </a:lnTo>
                <a:lnTo>
                  <a:pt x="203415" y="326250"/>
                </a:lnTo>
                <a:lnTo>
                  <a:pt x="198144" y="350674"/>
                </a:lnTo>
                <a:lnTo>
                  <a:pt x="182697" y="369552"/>
                </a:lnTo>
                <a:lnTo>
                  <a:pt x="157622" y="381726"/>
                </a:lnTo>
                <a:lnTo>
                  <a:pt x="123469" y="386041"/>
                </a:lnTo>
                <a:lnTo>
                  <a:pt x="264578" y="386041"/>
                </a:lnTo>
                <a:lnTo>
                  <a:pt x="278198" y="361010"/>
                </a:lnTo>
                <a:lnTo>
                  <a:pt x="284645" y="320408"/>
                </a:lnTo>
                <a:lnTo>
                  <a:pt x="277670" y="277522"/>
                </a:lnTo>
                <a:lnTo>
                  <a:pt x="256622" y="242495"/>
                </a:lnTo>
                <a:lnTo>
                  <a:pt x="221315" y="213928"/>
                </a:lnTo>
                <a:lnTo>
                  <a:pt x="171564" y="190423"/>
                </a:lnTo>
                <a:lnTo>
                  <a:pt x="133792" y="174309"/>
                </a:lnTo>
                <a:lnTo>
                  <a:pt x="107716" y="158499"/>
                </a:lnTo>
                <a:lnTo>
                  <a:pt x="92606" y="140617"/>
                </a:lnTo>
                <a:lnTo>
                  <a:pt x="87731" y="118287"/>
                </a:lnTo>
                <a:lnTo>
                  <a:pt x="91976" y="99368"/>
                </a:lnTo>
                <a:lnTo>
                  <a:pt x="105116" y="82461"/>
                </a:lnTo>
                <a:lnTo>
                  <a:pt x="127759" y="70306"/>
                </a:lnTo>
                <a:lnTo>
                  <a:pt x="160515" y="65646"/>
                </a:lnTo>
                <a:lnTo>
                  <a:pt x="253907" y="65646"/>
                </a:lnTo>
                <a:lnTo>
                  <a:pt x="267093" y="22097"/>
                </a:lnTo>
                <a:lnTo>
                  <a:pt x="247725" y="13715"/>
                </a:lnTo>
                <a:lnTo>
                  <a:pt x="223720" y="6667"/>
                </a:lnTo>
                <a:lnTo>
                  <a:pt x="195081" y="1809"/>
                </a:lnTo>
                <a:lnTo>
                  <a:pt x="161810" y="0"/>
                </a:lnTo>
                <a:close/>
              </a:path>
              <a:path w="285114" h="452120">
                <a:moveTo>
                  <a:pt x="253907" y="65646"/>
                </a:moveTo>
                <a:lnTo>
                  <a:pt x="160515" y="65646"/>
                </a:lnTo>
                <a:lnTo>
                  <a:pt x="189202" y="67707"/>
                </a:lnTo>
                <a:lnTo>
                  <a:pt x="213564" y="72874"/>
                </a:lnTo>
                <a:lnTo>
                  <a:pt x="233176" y="79624"/>
                </a:lnTo>
                <a:lnTo>
                  <a:pt x="247611" y="86436"/>
                </a:lnTo>
                <a:lnTo>
                  <a:pt x="253907" y="656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163021" y="6170009"/>
            <a:ext cx="145692" cy="214720"/>
          </a:xfrm>
          <a:custGeom>
            <a:avLst/>
            <a:gdLst/>
            <a:ahLst/>
            <a:cxnLst/>
            <a:rect l="l" t="t" r="r" b="b"/>
            <a:pathLst>
              <a:path w="302895" h="446404">
                <a:moveTo>
                  <a:pt x="116332" y="0"/>
                </a:moveTo>
                <a:lnTo>
                  <a:pt x="82801" y="692"/>
                </a:lnTo>
                <a:lnTo>
                  <a:pt x="50855" y="2605"/>
                </a:lnTo>
                <a:lnTo>
                  <a:pt x="22564" y="5491"/>
                </a:lnTo>
                <a:lnTo>
                  <a:pt x="0" y="9105"/>
                </a:lnTo>
                <a:lnTo>
                  <a:pt x="0" y="439978"/>
                </a:lnTo>
                <a:lnTo>
                  <a:pt x="17623" y="441991"/>
                </a:lnTo>
                <a:lnTo>
                  <a:pt x="40057" y="443882"/>
                </a:lnTo>
                <a:lnTo>
                  <a:pt x="66999" y="445284"/>
                </a:lnTo>
                <a:lnTo>
                  <a:pt x="98145" y="445833"/>
                </a:lnTo>
                <a:lnTo>
                  <a:pt x="152860" y="443273"/>
                </a:lnTo>
                <a:lnTo>
                  <a:pt x="197650" y="435595"/>
                </a:lnTo>
                <a:lnTo>
                  <a:pt x="260616" y="404888"/>
                </a:lnTo>
                <a:lnTo>
                  <a:pt x="279237" y="385394"/>
                </a:lnTo>
                <a:lnTo>
                  <a:pt x="121526" y="385394"/>
                </a:lnTo>
                <a:lnTo>
                  <a:pt x="108716" y="385270"/>
                </a:lnTo>
                <a:lnTo>
                  <a:pt x="97488" y="384902"/>
                </a:lnTo>
                <a:lnTo>
                  <a:pt x="87722" y="384290"/>
                </a:lnTo>
                <a:lnTo>
                  <a:pt x="79298" y="383438"/>
                </a:lnTo>
                <a:lnTo>
                  <a:pt x="79298" y="240474"/>
                </a:lnTo>
                <a:lnTo>
                  <a:pt x="274052" y="240474"/>
                </a:lnTo>
                <a:lnTo>
                  <a:pt x="247746" y="219413"/>
                </a:lnTo>
                <a:lnTo>
                  <a:pt x="214464" y="206019"/>
                </a:lnTo>
                <a:lnTo>
                  <a:pt x="214464" y="204723"/>
                </a:lnTo>
                <a:lnTo>
                  <a:pt x="245856" y="188159"/>
                </a:lnTo>
                <a:lnTo>
                  <a:pt x="252161" y="181978"/>
                </a:lnTo>
                <a:lnTo>
                  <a:pt x="79298" y="181978"/>
                </a:lnTo>
                <a:lnTo>
                  <a:pt x="79298" y="62395"/>
                </a:lnTo>
                <a:lnTo>
                  <a:pt x="86672" y="61067"/>
                </a:lnTo>
                <a:lnTo>
                  <a:pt x="96427" y="60040"/>
                </a:lnTo>
                <a:lnTo>
                  <a:pt x="108988" y="59378"/>
                </a:lnTo>
                <a:lnTo>
                  <a:pt x="124777" y="59143"/>
                </a:lnTo>
                <a:lnTo>
                  <a:pt x="273251" y="59143"/>
                </a:lnTo>
                <a:lnTo>
                  <a:pt x="260391" y="42391"/>
                </a:lnTo>
                <a:lnTo>
                  <a:pt x="241769" y="27952"/>
                </a:lnTo>
                <a:lnTo>
                  <a:pt x="217873" y="14808"/>
                </a:lnTo>
                <a:lnTo>
                  <a:pt x="190014" y="6175"/>
                </a:lnTo>
                <a:lnTo>
                  <a:pt x="156673" y="1442"/>
                </a:lnTo>
                <a:lnTo>
                  <a:pt x="116332" y="0"/>
                </a:lnTo>
                <a:close/>
              </a:path>
              <a:path w="302895" h="446404">
                <a:moveTo>
                  <a:pt x="274052" y="240474"/>
                </a:moveTo>
                <a:lnTo>
                  <a:pt x="118935" y="240474"/>
                </a:lnTo>
                <a:lnTo>
                  <a:pt x="157772" y="244514"/>
                </a:lnTo>
                <a:lnTo>
                  <a:pt x="189361" y="257205"/>
                </a:lnTo>
                <a:lnTo>
                  <a:pt x="210595" y="279399"/>
                </a:lnTo>
                <a:lnTo>
                  <a:pt x="218363" y="311950"/>
                </a:lnTo>
                <a:lnTo>
                  <a:pt x="210453" y="346180"/>
                </a:lnTo>
                <a:lnTo>
                  <a:pt x="189199" y="368898"/>
                </a:lnTo>
                <a:lnTo>
                  <a:pt x="158318" y="381503"/>
                </a:lnTo>
                <a:lnTo>
                  <a:pt x="121526" y="385394"/>
                </a:lnTo>
                <a:lnTo>
                  <a:pt x="279237" y="385394"/>
                </a:lnTo>
                <a:lnTo>
                  <a:pt x="291237" y="366545"/>
                </a:lnTo>
                <a:lnTo>
                  <a:pt x="299819" y="342193"/>
                </a:lnTo>
                <a:lnTo>
                  <a:pt x="302856" y="314553"/>
                </a:lnTo>
                <a:lnTo>
                  <a:pt x="295535" y="273742"/>
                </a:lnTo>
                <a:lnTo>
                  <a:pt x="275967" y="242008"/>
                </a:lnTo>
                <a:lnTo>
                  <a:pt x="274052" y="240474"/>
                </a:lnTo>
                <a:close/>
              </a:path>
              <a:path w="302895" h="446404">
                <a:moveTo>
                  <a:pt x="273251" y="59143"/>
                </a:moveTo>
                <a:lnTo>
                  <a:pt x="124777" y="59143"/>
                </a:lnTo>
                <a:lnTo>
                  <a:pt x="158955" y="62728"/>
                </a:lnTo>
                <a:lnTo>
                  <a:pt x="184729" y="73685"/>
                </a:lnTo>
                <a:lnTo>
                  <a:pt x="200999" y="92319"/>
                </a:lnTo>
                <a:lnTo>
                  <a:pt x="206667" y="118935"/>
                </a:lnTo>
                <a:lnTo>
                  <a:pt x="200928" y="144414"/>
                </a:lnTo>
                <a:lnTo>
                  <a:pt x="184161" y="164349"/>
                </a:lnTo>
                <a:lnTo>
                  <a:pt x="157037" y="177337"/>
                </a:lnTo>
                <a:lnTo>
                  <a:pt x="120230" y="181978"/>
                </a:lnTo>
                <a:lnTo>
                  <a:pt x="252161" y="181978"/>
                </a:lnTo>
                <a:lnTo>
                  <a:pt x="268655" y="165808"/>
                </a:lnTo>
                <a:lnTo>
                  <a:pt x="282559" y="139194"/>
                </a:lnTo>
                <a:lnTo>
                  <a:pt x="287261" y="109842"/>
                </a:lnTo>
                <a:lnTo>
                  <a:pt x="283991" y="83702"/>
                </a:lnTo>
                <a:lnTo>
                  <a:pt x="274727" y="61067"/>
                </a:lnTo>
                <a:lnTo>
                  <a:pt x="273251" y="59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73234" y="6171579"/>
            <a:ext cx="0" cy="210749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023"/>
                </a:lnTo>
              </a:path>
            </a:pathLst>
          </a:custGeom>
          <a:ln w="79933">
            <a:solidFill>
              <a:srgbClr val="FDFDFD"/>
            </a:solidFill>
          </a:ln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47494" y="3322949"/>
            <a:ext cx="5179541" cy="178679"/>
          </a:xfrm>
          <a:custGeom>
            <a:avLst/>
            <a:gdLst/>
            <a:ahLst/>
            <a:cxnLst/>
            <a:rect l="l" t="t" r="r" b="b"/>
            <a:pathLst>
              <a:path w="10768330" h="371475">
                <a:moveTo>
                  <a:pt x="0" y="371132"/>
                </a:moveTo>
                <a:lnTo>
                  <a:pt x="10767796" y="371132"/>
                </a:lnTo>
                <a:lnTo>
                  <a:pt x="10767796" y="0"/>
                </a:lnTo>
                <a:lnTo>
                  <a:pt x="0" y="0"/>
                </a:lnTo>
                <a:lnTo>
                  <a:pt x="0" y="371132"/>
                </a:lnTo>
                <a:close/>
              </a:path>
            </a:pathLst>
          </a:custGeom>
          <a:solidFill>
            <a:srgbClr val="E16B26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47494" y="4000058"/>
            <a:ext cx="6440675" cy="178679"/>
          </a:xfrm>
          <a:custGeom>
            <a:avLst/>
            <a:gdLst/>
            <a:ahLst/>
            <a:cxnLst/>
            <a:rect l="l" t="t" r="r" b="b"/>
            <a:pathLst>
              <a:path w="13390244" h="371475">
                <a:moveTo>
                  <a:pt x="0" y="371119"/>
                </a:moveTo>
                <a:lnTo>
                  <a:pt x="13390244" y="371119"/>
                </a:lnTo>
                <a:lnTo>
                  <a:pt x="13390244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E16B26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Заголовок 88">
            <a:extLst>
              <a:ext uri="{FF2B5EF4-FFF2-40B4-BE49-F238E27FC236}">
                <a16:creationId xmlns:a16="http://schemas.microsoft.com/office/drawing/2014/main" xmlns="" id="{4CDBB56B-A22D-4CD9-84B9-1A086AD28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494" y="2762964"/>
            <a:ext cx="7488806" cy="1477328"/>
          </a:xfrm>
        </p:spPr>
        <p:txBody>
          <a:bodyPr/>
          <a:lstStyle/>
          <a:p>
            <a:r>
              <a:rPr lang="ru-RU" sz="4800" dirty="0">
                <a:solidFill>
                  <a:srgbClr val="104BA0"/>
                </a:solidFill>
                <a:latin typeface="OfficinaSansBoldC" panose="00000500000000000000" pitchFamily="50" charset="0"/>
              </a:rPr>
              <a:t>Индекс RSBI в Тюменской области</a:t>
            </a:r>
          </a:p>
        </p:txBody>
      </p:sp>
      <p:pic>
        <p:nvPicPr>
          <p:cNvPr id="95" name="Рисунок 94">
            <a:extLst>
              <a:ext uri="{FF2B5EF4-FFF2-40B4-BE49-F238E27FC236}">
                <a16:creationId xmlns:a16="http://schemas.microsoft.com/office/drawing/2014/main" xmlns="" id="{930A1DDB-0B8A-4002-9DA5-0B5A6F013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7" y="-556599"/>
            <a:ext cx="4364803" cy="2728002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A4F1DDB7-CF6C-480D-9FB8-7671A70FC5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035" y="368726"/>
            <a:ext cx="1928145" cy="100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7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8" y="5115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83623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6886" y="6085637"/>
            <a:ext cx="373514" cy="25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659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81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21"/>
                </a:lnTo>
                <a:lnTo>
                  <a:pt x="548386" y="43357"/>
                </a:lnTo>
                <a:lnTo>
                  <a:pt x="547395" y="42164"/>
                </a:lnTo>
                <a:lnTo>
                  <a:pt x="534911" y="29629"/>
                </a:lnTo>
                <a:lnTo>
                  <a:pt x="500127" y="7804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1" y="29629"/>
                </a:moveTo>
                <a:lnTo>
                  <a:pt x="536092" y="30657"/>
                </a:lnTo>
                <a:lnTo>
                  <a:pt x="534921" y="29629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659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69"/>
                </a:lnTo>
                <a:lnTo>
                  <a:pt x="95283" y="297522"/>
                </a:lnTo>
                <a:lnTo>
                  <a:pt x="109444" y="307066"/>
                </a:lnTo>
                <a:lnTo>
                  <a:pt x="126784" y="310565"/>
                </a:lnTo>
                <a:lnTo>
                  <a:pt x="144128" y="307066"/>
                </a:lnTo>
                <a:lnTo>
                  <a:pt x="158289" y="297522"/>
                </a:lnTo>
                <a:lnTo>
                  <a:pt x="165741" y="286473"/>
                </a:lnTo>
                <a:lnTo>
                  <a:pt x="126784" y="286473"/>
                </a:lnTo>
                <a:lnTo>
                  <a:pt x="118828" y="284866"/>
                </a:lnTo>
                <a:lnTo>
                  <a:pt x="112333" y="280485"/>
                </a:lnTo>
                <a:lnTo>
                  <a:pt x="107954" y="273990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3" y="245579"/>
                </a:lnTo>
                <a:lnTo>
                  <a:pt x="163952" y="241468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90"/>
                </a:lnTo>
                <a:lnTo>
                  <a:pt x="141235" y="280485"/>
                </a:lnTo>
                <a:lnTo>
                  <a:pt x="134740" y="284866"/>
                </a:lnTo>
                <a:lnTo>
                  <a:pt x="126784" y="286473"/>
                </a:lnTo>
                <a:lnTo>
                  <a:pt x="165741" y="286473"/>
                </a:lnTo>
                <a:lnTo>
                  <a:pt x="167835" y="283369"/>
                </a:lnTo>
                <a:lnTo>
                  <a:pt x="171335" y="266039"/>
                </a:lnTo>
                <a:lnTo>
                  <a:pt x="170457" y="257195"/>
                </a:lnTo>
                <a:lnTo>
                  <a:pt x="167938" y="248948"/>
                </a:lnTo>
                <a:lnTo>
                  <a:pt x="16614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4"/>
                </a:lnTo>
                <a:lnTo>
                  <a:pt x="319786" y="176204"/>
                </a:lnTo>
                <a:lnTo>
                  <a:pt x="319252" y="183121"/>
                </a:lnTo>
                <a:lnTo>
                  <a:pt x="322752" y="200465"/>
                </a:lnTo>
                <a:lnTo>
                  <a:pt x="332297" y="214626"/>
                </a:lnTo>
                <a:lnTo>
                  <a:pt x="346454" y="224172"/>
                </a:lnTo>
                <a:lnTo>
                  <a:pt x="363791" y="227672"/>
                </a:lnTo>
                <a:lnTo>
                  <a:pt x="381136" y="224172"/>
                </a:lnTo>
                <a:lnTo>
                  <a:pt x="395297" y="214626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78"/>
                </a:lnTo>
                <a:lnTo>
                  <a:pt x="344964" y="191079"/>
                </a:lnTo>
                <a:lnTo>
                  <a:pt x="343357" y="183121"/>
                </a:lnTo>
                <a:lnTo>
                  <a:pt x="344964" y="175176"/>
                </a:lnTo>
                <a:lnTo>
                  <a:pt x="349345" y="168679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1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79"/>
                </a:lnTo>
                <a:lnTo>
                  <a:pt x="382631" y="175176"/>
                </a:lnTo>
                <a:lnTo>
                  <a:pt x="384238" y="183121"/>
                </a:lnTo>
                <a:lnTo>
                  <a:pt x="382631" y="191079"/>
                </a:lnTo>
                <a:lnTo>
                  <a:pt x="378248" y="197578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21"/>
                </a:lnTo>
                <a:lnTo>
                  <a:pt x="408343" y="176974"/>
                </a:lnTo>
                <a:lnTo>
                  <a:pt x="407085" y="171132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1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854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8"/>
                </a:lnTo>
                <a:lnTo>
                  <a:pt x="50050" y="49911"/>
                </a:lnTo>
                <a:lnTo>
                  <a:pt x="13603" y="103905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35305" y="543140"/>
                </a:lnTo>
                <a:lnTo>
                  <a:pt x="66387" y="56721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8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8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0891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1"/>
                </a:lnTo>
                <a:lnTo>
                  <a:pt x="250200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1"/>
                </a:lnTo>
                <a:lnTo>
                  <a:pt x="165233" y="268728"/>
                </a:lnTo>
                <a:lnTo>
                  <a:pt x="180465" y="291276"/>
                </a:lnTo>
                <a:lnTo>
                  <a:pt x="191173" y="325932"/>
                </a:lnTo>
                <a:lnTo>
                  <a:pt x="199716" y="361947"/>
                </a:lnTo>
                <a:lnTo>
                  <a:pt x="207379" y="390794"/>
                </a:lnTo>
                <a:lnTo>
                  <a:pt x="213988" y="412122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0" y="195554"/>
                </a:lnTo>
                <a:lnTo>
                  <a:pt x="259872" y="186469"/>
                </a:lnTo>
                <a:lnTo>
                  <a:pt x="276903" y="155994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358" y="6082574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38"/>
                </a:moveTo>
                <a:lnTo>
                  <a:pt x="0" y="409270"/>
                </a:lnTo>
                <a:lnTo>
                  <a:pt x="49048" y="427605"/>
                </a:lnTo>
                <a:lnTo>
                  <a:pt x="114071" y="435597"/>
                </a:lnTo>
                <a:lnTo>
                  <a:pt x="172635" y="428928"/>
                </a:lnTo>
                <a:lnTo>
                  <a:pt x="217662" y="410526"/>
                </a:lnTo>
                <a:lnTo>
                  <a:pt x="249451" y="382798"/>
                </a:lnTo>
                <a:lnTo>
                  <a:pt x="255171" y="372287"/>
                </a:lnTo>
                <a:lnTo>
                  <a:pt x="119087" y="372287"/>
                </a:lnTo>
                <a:lnTo>
                  <a:pt x="89998" y="370103"/>
                </a:lnTo>
                <a:lnTo>
                  <a:pt x="62607" y="364218"/>
                </a:lnTo>
                <a:lnTo>
                  <a:pt x="37917" y="355630"/>
                </a:lnTo>
                <a:lnTo>
                  <a:pt x="16929" y="345338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1"/>
                </a:lnTo>
                <a:lnTo>
                  <a:pt x="33060" y="49001"/>
                </a:lnTo>
                <a:lnTo>
                  <a:pt x="13637" y="82461"/>
                </a:lnTo>
                <a:lnTo>
                  <a:pt x="6908" y="121577"/>
                </a:lnTo>
                <a:lnTo>
                  <a:pt x="14948" y="162899"/>
                </a:lnTo>
                <a:lnTo>
                  <a:pt x="37853" y="196403"/>
                </a:lnTo>
                <a:lnTo>
                  <a:pt x="73801" y="223209"/>
                </a:lnTo>
                <a:lnTo>
                  <a:pt x="120967" y="244436"/>
                </a:lnTo>
                <a:lnTo>
                  <a:pt x="155462" y="259101"/>
                </a:lnTo>
                <a:lnTo>
                  <a:pt x="178789" y="274826"/>
                </a:lnTo>
                <a:lnTo>
                  <a:pt x="192006" y="292901"/>
                </a:lnTo>
                <a:lnTo>
                  <a:pt x="196176" y="314617"/>
                </a:lnTo>
                <a:lnTo>
                  <a:pt x="191095" y="338174"/>
                </a:lnTo>
                <a:lnTo>
                  <a:pt x="176201" y="356382"/>
                </a:lnTo>
                <a:lnTo>
                  <a:pt x="152023" y="368125"/>
                </a:lnTo>
                <a:lnTo>
                  <a:pt x="119087" y="372287"/>
                </a:lnTo>
                <a:lnTo>
                  <a:pt x="255171" y="372287"/>
                </a:lnTo>
                <a:lnTo>
                  <a:pt x="268305" y="348151"/>
                </a:lnTo>
                <a:lnTo>
                  <a:pt x="274523" y="308991"/>
                </a:lnTo>
                <a:lnTo>
                  <a:pt x="267797" y="267634"/>
                </a:lnTo>
                <a:lnTo>
                  <a:pt x="247499" y="233857"/>
                </a:lnTo>
                <a:lnTo>
                  <a:pt x="213449" y="206310"/>
                </a:lnTo>
                <a:lnTo>
                  <a:pt x="165468" y="183642"/>
                </a:lnTo>
                <a:lnTo>
                  <a:pt x="129041" y="168094"/>
                </a:lnTo>
                <a:lnTo>
                  <a:pt x="103893" y="152841"/>
                </a:lnTo>
                <a:lnTo>
                  <a:pt x="89321" y="135593"/>
                </a:lnTo>
                <a:lnTo>
                  <a:pt x="84620" y="114058"/>
                </a:lnTo>
                <a:lnTo>
                  <a:pt x="88713" y="95818"/>
                </a:lnTo>
                <a:lnTo>
                  <a:pt x="101385" y="79514"/>
                </a:lnTo>
                <a:lnTo>
                  <a:pt x="123223" y="67792"/>
                </a:lnTo>
                <a:lnTo>
                  <a:pt x="154812" y="63296"/>
                </a:lnTo>
                <a:lnTo>
                  <a:pt x="244885" y="63296"/>
                </a:lnTo>
                <a:lnTo>
                  <a:pt x="257606" y="21297"/>
                </a:lnTo>
                <a:lnTo>
                  <a:pt x="238923" y="13212"/>
                </a:lnTo>
                <a:lnTo>
                  <a:pt x="215772" y="6419"/>
                </a:lnTo>
                <a:lnTo>
                  <a:pt x="188155" y="1741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296"/>
                </a:moveTo>
                <a:lnTo>
                  <a:pt x="154812" y="63296"/>
                </a:lnTo>
                <a:lnTo>
                  <a:pt x="182484" y="65285"/>
                </a:lnTo>
                <a:lnTo>
                  <a:pt x="205979" y="70270"/>
                </a:lnTo>
                <a:lnTo>
                  <a:pt x="224891" y="76782"/>
                </a:lnTo>
                <a:lnTo>
                  <a:pt x="238810" y="83350"/>
                </a:lnTo>
                <a:lnTo>
                  <a:pt x="244885" y="632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9625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90"/>
                </a:lnTo>
                <a:lnTo>
                  <a:pt x="251332" y="390486"/>
                </a:lnTo>
                <a:lnTo>
                  <a:pt x="269298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91" y="231914"/>
                </a:lnTo>
                <a:lnTo>
                  <a:pt x="238930" y="211607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4" y="57048"/>
                </a:lnTo>
                <a:lnTo>
                  <a:pt x="251127" y="40883"/>
                </a:lnTo>
                <a:lnTo>
                  <a:pt x="233171" y="26962"/>
                </a:lnTo>
                <a:lnTo>
                  <a:pt x="210123" y="14283"/>
                </a:lnTo>
                <a:lnTo>
                  <a:pt x="183259" y="5956"/>
                </a:lnTo>
                <a:lnTo>
                  <a:pt x="151106" y="1391"/>
                </a:lnTo>
                <a:lnTo>
                  <a:pt x="112191" y="0"/>
                </a:lnTo>
                <a:close/>
              </a:path>
              <a:path w="292100" h="430529">
                <a:moveTo>
                  <a:pt x="264291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2"/>
                </a:lnTo>
                <a:lnTo>
                  <a:pt x="182475" y="355771"/>
                </a:lnTo>
                <a:lnTo>
                  <a:pt x="152691" y="367926"/>
                </a:lnTo>
                <a:lnTo>
                  <a:pt x="117208" y="371678"/>
                </a:lnTo>
                <a:lnTo>
                  <a:pt x="269298" y="371678"/>
                </a:lnTo>
                <a:lnTo>
                  <a:pt x="280871" y="353502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3"/>
                </a:lnTo>
                <a:lnTo>
                  <a:pt x="266142" y="233397"/>
                </a:lnTo>
                <a:lnTo>
                  <a:pt x="264291" y="231914"/>
                </a:lnTo>
                <a:close/>
              </a:path>
              <a:path w="292100" h="430529">
                <a:moveTo>
                  <a:pt x="263534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49" y="58891"/>
                </a:lnTo>
                <a:lnTo>
                  <a:pt x="263534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4429" y="6086742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27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4961" y="653549"/>
            <a:ext cx="7434586" cy="150097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31726" y="386550"/>
            <a:ext cx="7063375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lang="ru-RU" spc="100" dirty="0"/>
              <a:t>Деловая активность в регионе падает</a:t>
            </a:r>
            <a:endParaRPr spc="100" dirty="0"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xfrm>
            <a:off x="7699393" y="6143965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15</a:t>
            </a:fld>
            <a:endParaRPr spc="-69" dirty="0">
              <a:solidFill>
                <a:prstClr val="black"/>
              </a:solidFill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8D2C36F0-D41F-40B9-81EB-B95D51D09CB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826" y="1058729"/>
            <a:ext cx="8312348" cy="455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7515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8" y="5115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83623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6886" y="6085637"/>
            <a:ext cx="373514" cy="25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659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81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21"/>
                </a:lnTo>
                <a:lnTo>
                  <a:pt x="548386" y="43357"/>
                </a:lnTo>
                <a:lnTo>
                  <a:pt x="547395" y="42164"/>
                </a:lnTo>
                <a:lnTo>
                  <a:pt x="534911" y="29629"/>
                </a:lnTo>
                <a:lnTo>
                  <a:pt x="500127" y="7804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1" y="29629"/>
                </a:moveTo>
                <a:lnTo>
                  <a:pt x="536092" y="30657"/>
                </a:lnTo>
                <a:lnTo>
                  <a:pt x="534921" y="29629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659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69"/>
                </a:lnTo>
                <a:lnTo>
                  <a:pt x="95283" y="297522"/>
                </a:lnTo>
                <a:lnTo>
                  <a:pt x="109444" y="307066"/>
                </a:lnTo>
                <a:lnTo>
                  <a:pt x="126784" y="310565"/>
                </a:lnTo>
                <a:lnTo>
                  <a:pt x="144128" y="307066"/>
                </a:lnTo>
                <a:lnTo>
                  <a:pt x="158289" y="297522"/>
                </a:lnTo>
                <a:lnTo>
                  <a:pt x="165741" y="286473"/>
                </a:lnTo>
                <a:lnTo>
                  <a:pt x="126784" y="286473"/>
                </a:lnTo>
                <a:lnTo>
                  <a:pt x="118828" y="284866"/>
                </a:lnTo>
                <a:lnTo>
                  <a:pt x="112333" y="280485"/>
                </a:lnTo>
                <a:lnTo>
                  <a:pt x="107954" y="273990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3" y="245579"/>
                </a:lnTo>
                <a:lnTo>
                  <a:pt x="163952" y="241468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90"/>
                </a:lnTo>
                <a:lnTo>
                  <a:pt x="141235" y="280485"/>
                </a:lnTo>
                <a:lnTo>
                  <a:pt x="134740" y="284866"/>
                </a:lnTo>
                <a:lnTo>
                  <a:pt x="126784" y="286473"/>
                </a:lnTo>
                <a:lnTo>
                  <a:pt x="165741" y="286473"/>
                </a:lnTo>
                <a:lnTo>
                  <a:pt x="167835" y="283369"/>
                </a:lnTo>
                <a:lnTo>
                  <a:pt x="171335" y="266039"/>
                </a:lnTo>
                <a:lnTo>
                  <a:pt x="170457" y="257195"/>
                </a:lnTo>
                <a:lnTo>
                  <a:pt x="167938" y="248948"/>
                </a:lnTo>
                <a:lnTo>
                  <a:pt x="16614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4"/>
                </a:lnTo>
                <a:lnTo>
                  <a:pt x="319786" y="176204"/>
                </a:lnTo>
                <a:lnTo>
                  <a:pt x="319252" y="183121"/>
                </a:lnTo>
                <a:lnTo>
                  <a:pt x="322752" y="200465"/>
                </a:lnTo>
                <a:lnTo>
                  <a:pt x="332297" y="214626"/>
                </a:lnTo>
                <a:lnTo>
                  <a:pt x="346454" y="224172"/>
                </a:lnTo>
                <a:lnTo>
                  <a:pt x="363791" y="227672"/>
                </a:lnTo>
                <a:lnTo>
                  <a:pt x="381136" y="224172"/>
                </a:lnTo>
                <a:lnTo>
                  <a:pt x="395297" y="214626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78"/>
                </a:lnTo>
                <a:lnTo>
                  <a:pt x="344964" y="191079"/>
                </a:lnTo>
                <a:lnTo>
                  <a:pt x="343357" y="183121"/>
                </a:lnTo>
                <a:lnTo>
                  <a:pt x="344964" y="175176"/>
                </a:lnTo>
                <a:lnTo>
                  <a:pt x="349345" y="168679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1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79"/>
                </a:lnTo>
                <a:lnTo>
                  <a:pt x="382631" y="175176"/>
                </a:lnTo>
                <a:lnTo>
                  <a:pt x="384238" y="183121"/>
                </a:lnTo>
                <a:lnTo>
                  <a:pt x="382631" y="191079"/>
                </a:lnTo>
                <a:lnTo>
                  <a:pt x="378248" y="197578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21"/>
                </a:lnTo>
                <a:lnTo>
                  <a:pt x="408343" y="176974"/>
                </a:lnTo>
                <a:lnTo>
                  <a:pt x="407085" y="171132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1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854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8"/>
                </a:lnTo>
                <a:lnTo>
                  <a:pt x="50050" y="49911"/>
                </a:lnTo>
                <a:lnTo>
                  <a:pt x="13603" y="103905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35305" y="543140"/>
                </a:lnTo>
                <a:lnTo>
                  <a:pt x="66387" y="56721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8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8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0891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1"/>
                </a:lnTo>
                <a:lnTo>
                  <a:pt x="250200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1"/>
                </a:lnTo>
                <a:lnTo>
                  <a:pt x="165233" y="268728"/>
                </a:lnTo>
                <a:lnTo>
                  <a:pt x="180465" y="291276"/>
                </a:lnTo>
                <a:lnTo>
                  <a:pt x="191173" y="325932"/>
                </a:lnTo>
                <a:lnTo>
                  <a:pt x="199716" y="361947"/>
                </a:lnTo>
                <a:lnTo>
                  <a:pt x="207379" y="390794"/>
                </a:lnTo>
                <a:lnTo>
                  <a:pt x="213988" y="412122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0" y="195554"/>
                </a:lnTo>
                <a:lnTo>
                  <a:pt x="259872" y="186469"/>
                </a:lnTo>
                <a:lnTo>
                  <a:pt x="276903" y="155994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358" y="6082574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38"/>
                </a:moveTo>
                <a:lnTo>
                  <a:pt x="0" y="409270"/>
                </a:lnTo>
                <a:lnTo>
                  <a:pt x="49048" y="427605"/>
                </a:lnTo>
                <a:lnTo>
                  <a:pt x="114071" y="435597"/>
                </a:lnTo>
                <a:lnTo>
                  <a:pt x="172635" y="428928"/>
                </a:lnTo>
                <a:lnTo>
                  <a:pt x="217662" y="410526"/>
                </a:lnTo>
                <a:lnTo>
                  <a:pt x="249451" y="382798"/>
                </a:lnTo>
                <a:lnTo>
                  <a:pt x="255171" y="372287"/>
                </a:lnTo>
                <a:lnTo>
                  <a:pt x="119087" y="372287"/>
                </a:lnTo>
                <a:lnTo>
                  <a:pt x="89998" y="370103"/>
                </a:lnTo>
                <a:lnTo>
                  <a:pt x="62607" y="364218"/>
                </a:lnTo>
                <a:lnTo>
                  <a:pt x="37917" y="355630"/>
                </a:lnTo>
                <a:lnTo>
                  <a:pt x="16929" y="345338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1"/>
                </a:lnTo>
                <a:lnTo>
                  <a:pt x="33060" y="49001"/>
                </a:lnTo>
                <a:lnTo>
                  <a:pt x="13637" y="82461"/>
                </a:lnTo>
                <a:lnTo>
                  <a:pt x="6908" y="121577"/>
                </a:lnTo>
                <a:lnTo>
                  <a:pt x="14948" y="162899"/>
                </a:lnTo>
                <a:lnTo>
                  <a:pt x="37853" y="196403"/>
                </a:lnTo>
                <a:lnTo>
                  <a:pt x="73801" y="223209"/>
                </a:lnTo>
                <a:lnTo>
                  <a:pt x="120967" y="244436"/>
                </a:lnTo>
                <a:lnTo>
                  <a:pt x="155462" y="259101"/>
                </a:lnTo>
                <a:lnTo>
                  <a:pt x="178789" y="274826"/>
                </a:lnTo>
                <a:lnTo>
                  <a:pt x="192006" y="292901"/>
                </a:lnTo>
                <a:lnTo>
                  <a:pt x="196176" y="314617"/>
                </a:lnTo>
                <a:lnTo>
                  <a:pt x="191095" y="338174"/>
                </a:lnTo>
                <a:lnTo>
                  <a:pt x="176201" y="356382"/>
                </a:lnTo>
                <a:lnTo>
                  <a:pt x="152023" y="368125"/>
                </a:lnTo>
                <a:lnTo>
                  <a:pt x="119087" y="372287"/>
                </a:lnTo>
                <a:lnTo>
                  <a:pt x="255171" y="372287"/>
                </a:lnTo>
                <a:lnTo>
                  <a:pt x="268305" y="348151"/>
                </a:lnTo>
                <a:lnTo>
                  <a:pt x="274523" y="308991"/>
                </a:lnTo>
                <a:lnTo>
                  <a:pt x="267797" y="267634"/>
                </a:lnTo>
                <a:lnTo>
                  <a:pt x="247499" y="233857"/>
                </a:lnTo>
                <a:lnTo>
                  <a:pt x="213449" y="206310"/>
                </a:lnTo>
                <a:lnTo>
                  <a:pt x="165468" y="183642"/>
                </a:lnTo>
                <a:lnTo>
                  <a:pt x="129041" y="168094"/>
                </a:lnTo>
                <a:lnTo>
                  <a:pt x="103893" y="152841"/>
                </a:lnTo>
                <a:lnTo>
                  <a:pt x="89321" y="135593"/>
                </a:lnTo>
                <a:lnTo>
                  <a:pt x="84620" y="114058"/>
                </a:lnTo>
                <a:lnTo>
                  <a:pt x="88713" y="95818"/>
                </a:lnTo>
                <a:lnTo>
                  <a:pt x="101385" y="79514"/>
                </a:lnTo>
                <a:lnTo>
                  <a:pt x="123223" y="67792"/>
                </a:lnTo>
                <a:lnTo>
                  <a:pt x="154812" y="63296"/>
                </a:lnTo>
                <a:lnTo>
                  <a:pt x="244885" y="63296"/>
                </a:lnTo>
                <a:lnTo>
                  <a:pt x="257606" y="21297"/>
                </a:lnTo>
                <a:lnTo>
                  <a:pt x="238923" y="13212"/>
                </a:lnTo>
                <a:lnTo>
                  <a:pt x="215772" y="6419"/>
                </a:lnTo>
                <a:lnTo>
                  <a:pt x="188155" y="1741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296"/>
                </a:moveTo>
                <a:lnTo>
                  <a:pt x="154812" y="63296"/>
                </a:lnTo>
                <a:lnTo>
                  <a:pt x="182484" y="65285"/>
                </a:lnTo>
                <a:lnTo>
                  <a:pt x="205979" y="70270"/>
                </a:lnTo>
                <a:lnTo>
                  <a:pt x="224891" y="76782"/>
                </a:lnTo>
                <a:lnTo>
                  <a:pt x="238810" y="83350"/>
                </a:lnTo>
                <a:lnTo>
                  <a:pt x="244885" y="632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9625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90"/>
                </a:lnTo>
                <a:lnTo>
                  <a:pt x="251332" y="390486"/>
                </a:lnTo>
                <a:lnTo>
                  <a:pt x="269298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91" y="231914"/>
                </a:lnTo>
                <a:lnTo>
                  <a:pt x="238930" y="211607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4" y="57048"/>
                </a:lnTo>
                <a:lnTo>
                  <a:pt x="251127" y="40883"/>
                </a:lnTo>
                <a:lnTo>
                  <a:pt x="233171" y="26962"/>
                </a:lnTo>
                <a:lnTo>
                  <a:pt x="210123" y="14283"/>
                </a:lnTo>
                <a:lnTo>
                  <a:pt x="183259" y="5956"/>
                </a:lnTo>
                <a:lnTo>
                  <a:pt x="151106" y="1391"/>
                </a:lnTo>
                <a:lnTo>
                  <a:pt x="112191" y="0"/>
                </a:lnTo>
                <a:close/>
              </a:path>
              <a:path w="292100" h="430529">
                <a:moveTo>
                  <a:pt x="264291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2"/>
                </a:lnTo>
                <a:lnTo>
                  <a:pt x="182475" y="355771"/>
                </a:lnTo>
                <a:lnTo>
                  <a:pt x="152691" y="367926"/>
                </a:lnTo>
                <a:lnTo>
                  <a:pt x="117208" y="371678"/>
                </a:lnTo>
                <a:lnTo>
                  <a:pt x="269298" y="371678"/>
                </a:lnTo>
                <a:lnTo>
                  <a:pt x="280871" y="353502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3"/>
                </a:lnTo>
                <a:lnTo>
                  <a:pt x="266142" y="233397"/>
                </a:lnTo>
                <a:lnTo>
                  <a:pt x="264291" y="231914"/>
                </a:lnTo>
                <a:close/>
              </a:path>
              <a:path w="292100" h="430529">
                <a:moveTo>
                  <a:pt x="263534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49" y="58891"/>
                </a:lnTo>
                <a:lnTo>
                  <a:pt x="263534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4429" y="6086742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27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2822" y="709681"/>
            <a:ext cx="7434586" cy="150097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31726" y="386550"/>
            <a:ext cx="7063375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lang="ru-RU" spc="100" dirty="0"/>
              <a:t>Условия ведения бизнеса ухудшились</a:t>
            </a:r>
            <a:endParaRPr spc="100" dirty="0"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xfrm>
            <a:off x="7699393" y="6143965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16</a:t>
            </a:fld>
            <a:endParaRPr spc="-69" dirty="0">
              <a:solidFill>
                <a:prstClr val="black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3927FF1B-01F3-4871-B817-C4810C19000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854" y="1353158"/>
            <a:ext cx="7415123" cy="388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0505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8" y="5115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83623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6886" y="6085637"/>
            <a:ext cx="373514" cy="25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659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81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21"/>
                </a:lnTo>
                <a:lnTo>
                  <a:pt x="548386" y="43357"/>
                </a:lnTo>
                <a:lnTo>
                  <a:pt x="547395" y="42164"/>
                </a:lnTo>
                <a:lnTo>
                  <a:pt x="534911" y="29629"/>
                </a:lnTo>
                <a:lnTo>
                  <a:pt x="500127" y="7804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1" y="29629"/>
                </a:moveTo>
                <a:lnTo>
                  <a:pt x="536092" y="30657"/>
                </a:lnTo>
                <a:lnTo>
                  <a:pt x="534921" y="29629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659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69"/>
                </a:lnTo>
                <a:lnTo>
                  <a:pt x="95283" y="297522"/>
                </a:lnTo>
                <a:lnTo>
                  <a:pt x="109444" y="307066"/>
                </a:lnTo>
                <a:lnTo>
                  <a:pt x="126784" y="310565"/>
                </a:lnTo>
                <a:lnTo>
                  <a:pt x="144128" y="307066"/>
                </a:lnTo>
                <a:lnTo>
                  <a:pt x="158289" y="297522"/>
                </a:lnTo>
                <a:lnTo>
                  <a:pt x="165741" y="286473"/>
                </a:lnTo>
                <a:lnTo>
                  <a:pt x="126784" y="286473"/>
                </a:lnTo>
                <a:lnTo>
                  <a:pt x="118828" y="284866"/>
                </a:lnTo>
                <a:lnTo>
                  <a:pt x="112333" y="280485"/>
                </a:lnTo>
                <a:lnTo>
                  <a:pt x="107954" y="273990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3" y="245579"/>
                </a:lnTo>
                <a:lnTo>
                  <a:pt x="163952" y="241468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90"/>
                </a:lnTo>
                <a:lnTo>
                  <a:pt x="141235" y="280485"/>
                </a:lnTo>
                <a:lnTo>
                  <a:pt x="134740" y="284866"/>
                </a:lnTo>
                <a:lnTo>
                  <a:pt x="126784" y="286473"/>
                </a:lnTo>
                <a:lnTo>
                  <a:pt x="165741" y="286473"/>
                </a:lnTo>
                <a:lnTo>
                  <a:pt x="167835" y="283369"/>
                </a:lnTo>
                <a:lnTo>
                  <a:pt x="171335" y="266039"/>
                </a:lnTo>
                <a:lnTo>
                  <a:pt x="170457" y="257195"/>
                </a:lnTo>
                <a:lnTo>
                  <a:pt x="167938" y="248948"/>
                </a:lnTo>
                <a:lnTo>
                  <a:pt x="16614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4"/>
                </a:lnTo>
                <a:lnTo>
                  <a:pt x="319786" y="176204"/>
                </a:lnTo>
                <a:lnTo>
                  <a:pt x="319252" y="183121"/>
                </a:lnTo>
                <a:lnTo>
                  <a:pt x="322752" y="200465"/>
                </a:lnTo>
                <a:lnTo>
                  <a:pt x="332297" y="214626"/>
                </a:lnTo>
                <a:lnTo>
                  <a:pt x="346454" y="224172"/>
                </a:lnTo>
                <a:lnTo>
                  <a:pt x="363791" y="227672"/>
                </a:lnTo>
                <a:lnTo>
                  <a:pt x="381136" y="224172"/>
                </a:lnTo>
                <a:lnTo>
                  <a:pt x="395297" y="214626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78"/>
                </a:lnTo>
                <a:lnTo>
                  <a:pt x="344964" y="191079"/>
                </a:lnTo>
                <a:lnTo>
                  <a:pt x="343357" y="183121"/>
                </a:lnTo>
                <a:lnTo>
                  <a:pt x="344964" y="175176"/>
                </a:lnTo>
                <a:lnTo>
                  <a:pt x="349345" y="168679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1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79"/>
                </a:lnTo>
                <a:lnTo>
                  <a:pt x="382631" y="175176"/>
                </a:lnTo>
                <a:lnTo>
                  <a:pt x="384238" y="183121"/>
                </a:lnTo>
                <a:lnTo>
                  <a:pt x="382631" y="191079"/>
                </a:lnTo>
                <a:lnTo>
                  <a:pt x="378248" y="197578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21"/>
                </a:lnTo>
                <a:lnTo>
                  <a:pt x="408343" y="176974"/>
                </a:lnTo>
                <a:lnTo>
                  <a:pt x="407085" y="171132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1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854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8"/>
                </a:lnTo>
                <a:lnTo>
                  <a:pt x="50050" y="49911"/>
                </a:lnTo>
                <a:lnTo>
                  <a:pt x="13603" y="103905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35305" y="543140"/>
                </a:lnTo>
                <a:lnTo>
                  <a:pt x="66387" y="56721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8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8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0891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1"/>
                </a:lnTo>
                <a:lnTo>
                  <a:pt x="250200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1"/>
                </a:lnTo>
                <a:lnTo>
                  <a:pt x="165233" y="268728"/>
                </a:lnTo>
                <a:lnTo>
                  <a:pt x="180465" y="291276"/>
                </a:lnTo>
                <a:lnTo>
                  <a:pt x="191173" y="325932"/>
                </a:lnTo>
                <a:lnTo>
                  <a:pt x="199716" y="361947"/>
                </a:lnTo>
                <a:lnTo>
                  <a:pt x="207379" y="390794"/>
                </a:lnTo>
                <a:lnTo>
                  <a:pt x="213988" y="412122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0" y="195554"/>
                </a:lnTo>
                <a:lnTo>
                  <a:pt x="259872" y="186469"/>
                </a:lnTo>
                <a:lnTo>
                  <a:pt x="276903" y="155994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358" y="6082574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38"/>
                </a:moveTo>
                <a:lnTo>
                  <a:pt x="0" y="409270"/>
                </a:lnTo>
                <a:lnTo>
                  <a:pt x="49048" y="427605"/>
                </a:lnTo>
                <a:lnTo>
                  <a:pt x="114071" y="435597"/>
                </a:lnTo>
                <a:lnTo>
                  <a:pt x="172635" y="428928"/>
                </a:lnTo>
                <a:lnTo>
                  <a:pt x="217662" y="410526"/>
                </a:lnTo>
                <a:lnTo>
                  <a:pt x="249451" y="382798"/>
                </a:lnTo>
                <a:lnTo>
                  <a:pt x="255171" y="372287"/>
                </a:lnTo>
                <a:lnTo>
                  <a:pt x="119087" y="372287"/>
                </a:lnTo>
                <a:lnTo>
                  <a:pt x="89998" y="370103"/>
                </a:lnTo>
                <a:lnTo>
                  <a:pt x="62607" y="364218"/>
                </a:lnTo>
                <a:lnTo>
                  <a:pt x="37917" y="355630"/>
                </a:lnTo>
                <a:lnTo>
                  <a:pt x="16929" y="345338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1"/>
                </a:lnTo>
                <a:lnTo>
                  <a:pt x="33060" y="49001"/>
                </a:lnTo>
                <a:lnTo>
                  <a:pt x="13637" y="82461"/>
                </a:lnTo>
                <a:lnTo>
                  <a:pt x="6908" y="121577"/>
                </a:lnTo>
                <a:lnTo>
                  <a:pt x="14948" y="162899"/>
                </a:lnTo>
                <a:lnTo>
                  <a:pt x="37853" y="196403"/>
                </a:lnTo>
                <a:lnTo>
                  <a:pt x="73801" y="223209"/>
                </a:lnTo>
                <a:lnTo>
                  <a:pt x="120967" y="244436"/>
                </a:lnTo>
                <a:lnTo>
                  <a:pt x="155462" y="259101"/>
                </a:lnTo>
                <a:lnTo>
                  <a:pt x="178789" y="274826"/>
                </a:lnTo>
                <a:lnTo>
                  <a:pt x="192006" y="292901"/>
                </a:lnTo>
                <a:lnTo>
                  <a:pt x="196176" y="314617"/>
                </a:lnTo>
                <a:lnTo>
                  <a:pt x="191095" y="338174"/>
                </a:lnTo>
                <a:lnTo>
                  <a:pt x="176201" y="356382"/>
                </a:lnTo>
                <a:lnTo>
                  <a:pt x="152023" y="368125"/>
                </a:lnTo>
                <a:lnTo>
                  <a:pt x="119087" y="372287"/>
                </a:lnTo>
                <a:lnTo>
                  <a:pt x="255171" y="372287"/>
                </a:lnTo>
                <a:lnTo>
                  <a:pt x="268305" y="348151"/>
                </a:lnTo>
                <a:lnTo>
                  <a:pt x="274523" y="308991"/>
                </a:lnTo>
                <a:lnTo>
                  <a:pt x="267797" y="267634"/>
                </a:lnTo>
                <a:lnTo>
                  <a:pt x="247499" y="233857"/>
                </a:lnTo>
                <a:lnTo>
                  <a:pt x="213449" y="206310"/>
                </a:lnTo>
                <a:lnTo>
                  <a:pt x="165468" y="183642"/>
                </a:lnTo>
                <a:lnTo>
                  <a:pt x="129041" y="168094"/>
                </a:lnTo>
                <a:lnTo>
                  <a:pt x="103893" y="152841"/>
                </a:lnTo>
                <a:lnTo>
                  <a:pt x="89321" y="135593"/>
                </a:lnTo>
                <a:lnTo>
                  <a:pt x="84620" y="114058"/>
                </a:lnTo>
                <a:lnTo>
                  <a:pt x="88713" y="95818"/>
                </a:lnTo>
                <a:lnTo>
                  <a:pt x="101385" y="79514"/>
                </a:lnTo>
                <a:lnTo>
                  <a:pt x="123223" y="67792"/>
                </a:lnTo>
                <a:lnTo>
                  <a:pt x="154812" y="63296"/>
                </a:lnTo>
                <a:lnTo>
                  <a:pt x="244885" y="63296"/>
                </a:lnTo>
                <a:lnTo>
                  <a:pt x="257606" y="21297"/>
                </a:lnTo>
                <a:lnTo>
                  <a:pt x="238923" y="13212"/>
                </a:lnTo>
                <a:lnTo>
                  <a:pt x="215772" y="6419"/>
                </a:lnTo>
                <a:lnTo>
                  <a:pt x="188155" y="1741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296"/>
                </a:moveTo>
                <a:lnTo>
                  <a:pt x="154812" y="63296"/>
                </a:lnTo>
                <a:lnTo>
                  <a:pt x="182484" y="65285"/>
                </a:lnTo>
                <a:lnTo>
                  <a:pt x="205979" y="70270"/>
                </a:lnTo>
                <a:lnTo>
                  <a:pt x="224891" y="76782"/>
                </a:lnTo>
                <a:lnTo>
                  <a:pt x="238810" y="83350"/>
                </a:lnTo>
                <a:lnTo>
                  <a:pt x="244885" y="632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9625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90"/>
                </a:lnTo>
                <a:lnTo>
                  <a:pt x="251332" y="390486"/>
                </a:lnTo>
                <a:lnTo>
                  <a:pt x="269298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91" y="231914"/>
                </a:lnTo>
                <a:lnTo>
                  <a:pt x="238930" y="211607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4" y="57048"/>
                </a:lnTo>
                <a:lnTo>
                  <a:pt x="251127" y="40883"/>
                </a:lnTo>
                <a:lnTo>
                  <a:pt x="233171" y="26962"/>
                </a:lnTo>
                <a:lnTo>
                  <a:pt x="210123" y="14283"/>
                </a:lnTo>
                <a:lnTo>
                  <a:pt x="183259" y="5956"/>
                </a:lnTo>
                <a:lnTo>
                  <a:pt x="151106" y="1391"/>
                </a:lnTo>
                <a:lnTo>
                  <a:pt x="112191" y="0"/>
                </a:lnTo>
                <a:close/>
              </a:path>
              <a:path w="292100" h="430529">
                <a:moveTo>
                  <a:pt x="264291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2"/>
                </a:lnTo>
                <a:lnTo>
                  <a:pt x="182475" y="355771"/>
                </a:lnTo>
                <a:lnTo>
                  <a:pt x="152691" y="367926"/>
                </a:lnTo>
                <a:lnTo>
                  <a:pt x="117208" y="371678"/>
                </a:lnTo>
                <a:lnTo>
                  <a:pt x="269298" y="371678"/>
                </a:lnTo>
                <a:lnTo>
                  <a:pt x="280871" y="353502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3"/>
                </a:lnTo>
                <a:lnTo>
                  <a:pt x="266142" y="233397"/>
                </a:lnTo>
                <a:lnTo>
                  <a:pt x="264291" y="231914"/>
                </a:lnTo>
                <a:close/>
              </a:path>
              <a:path w="292100" h="430529">
                <a:moveTo>
                  <a:pt x="263534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49" y="58891"/>
                </a:lnTo>
                <a:lnTo>
                  <a:pt x="263534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4429" y="6086742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27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2822" y="709681"/>
            <a:ext cx="7434586" cy="150097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31726" y="386550"/>
            <a:ext cx="7063375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lang="ru-RU" spc="100" dirty="0"/>
              <a:t>Продажи падают</a:t>
            </a:r>
            <a:endParaRPr spc="100" dirty="0"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xfrm>
            <a:off x="7699393" y="6143965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17</a:t>
            </a:fld>
            <a:endParaRPr spc="-69" dirty="0">
              <a:solidFill>
                <a:prstClr val="black"/>
              </a:solidFill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4E99582-5DE5-4C70-BB7A-9D3BBEC79B0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1665" y="1331620"/>
            <a:ext cx="6280669" cy="358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7270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8" y="5115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83623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6886" y="6085637"/>
            <a:ext cx="373514" cy="25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659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81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21"/>
                </a:lnTo>
                <a:lnTo>
                  <a:pt x="548386" y="43357"/>
                </a:lnTo>
                <a:lnTo>
                  <a:pt x="547395" y="42164"/>
                </a:lnTo>
                <a:lnTo>
                  <a:pt x="534911" y="29629"/>
                </a:lnTo>
                <a:lnTo>
                  <a:pt x="500127" y="7804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1" y="29629"/>
                </a:moveTo>
                <a:lnTo>
                  <a:pt x="536092" y="30657"/>
                </a:lnTo>
                <a:lnTo>
                  <a:pt x="534921" y="29629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659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69"/>
                </a:lnTo>
                <a:lnTo>
                  <a:pt x="95283" y="297522"/>
                </a:lnTo>
                <a:lnTo>
                  <a:pt x="109444" y="307066"/>
                </a:lnTo>
                <a:lnTo>
                  <a:pt x="126784" y="310565"/>
                </a:lnTo>
                <a:lnTo>
                  <a:pt x="144128" y="307066"/>
                </a:lnTo>
                <a:lnTo>
                  <a:pt x="158289" y="297522"/>
                </a:lnTo>
                <a:lnTo>
                  <a:pt x="165741" y="286473"/>
                </a:lnTo>
                <a:lnTo>
                  <a:pt x="126784" y="286473"/>
                </a:lnTo>
                <a:lnTo>
                  <a:pt x="118828" y="284866"/>
                </a:lnTo>
                <a:lnTo>
                  <a:pt x="112333" y="280485"/>
                </a:lnTo>
                <a:lnTo>
                  <a:pt x="107954" y="273990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3" y="245579"/>
                </a:lnTo>
                <a:lnTo>
                  <a:pt x="163952" y="241468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90"/>
                </a:lnTo>
                <a:lnTo>
                  <a:pt x="141235" y="280485"/>
                </a:lnTo>
                <a:lnTo>
                  <a:pt x="134740" y="284866"/>
                </a:lnTo>
                <a:lnTo>
                  <a:pt x="126784" y="286473"/>
                </a:lnTo>
                <a:lnTo>
                  <a:pt x="165741" y="286473"/>
                </a:lnTo>
                <a:lnTo>
                  <a:pt x="167835" y="283369"/>
                </a:lnTo>
                <a:lnTo>
                  <a:pt x="171335" y="266039"/>
                </a:lnTo>
                <a:lnTo>
                  <a:pt x="170457" y="257195"/>
                </a:lnTo>
                <a:lnTo>
                  <a:pt x="167938" y="248948"/>
                </a:lnTo>
                <a:lnTo>
                  <a:pt x="16614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4"/>
                </a:lnTo>
                <a:lnTo>
                  <a:pt x="319786" y="176204"/>
                </a:lnTo>
                <a:lnTo>
                  <a:pt x="319252" y="183121"/>
                </a:lnTo>
                <a:lnTo>
                  <a:pt x="322752" y="200465"/>
                </a:lnTo>
                <a:lnTo>
                  <a:pt x="332297" y="214626"/>
                </a:lnTo>
                <a:lnTo>
                  <a:pt x="346454" y="224172"/>
                </a:lnTo>
                <a:lnTo>
                  <a:pt x="363791" y="227672"/>
                </a:lnTo>
                <a:lnTo>
                  <a:pt x="381136" y="224172"/>
                </a:lnTo>
                <a:lnTo>
                  <a:pt x="395297" y="214626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78"/>
                </a:lnTo>
                <a:lnTo>
                  <a:pt x="344964" y="191079"/>
                </a:lnTo>
                <a:lnTo>
                  <a:pt x="343357" y="183121"/>
                </a:lnTo>
                <a:lnTo>
                  <a:pt x="344964" y="175176"/>
                </a:lnTo>
                <a:lnTo>
                  <a:pt x="349345" y="168679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1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79"/>
                </a:lnTo>
                <a:lnTo>
                  <a:pt x="382631" y="175176"/>
                </a:lnTo>
                <a:lnTo>
                  <a:pt x="384238" y="183121"/>
                </a:lnTo>
                <a:lnTo>
                  <a:pt x="382631" y="191079"/>
                </a:lnTo>
                <a:lnTo>
                  <a:pt x="378248" y="197578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21"/>
                </a:lnTo>
                <a:lnTo>
                  <a:pt x="408343" y="176974"/>
                </a:lnTo>
                <a:lnTo>
                  <a:pt x="407085" y="171132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1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854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8"/>
                </a:lnTo>
                <a:lnTo>
                  <a:pt x="50050" y="49911"/>
                </a:lnTo>
                <a:lnTo>
                  <a:pt x="13603" y="103905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35305" y="543140"/>
                </a:lnTo>
                <a:lnTo>
                  <a:pt x="66387" y="56721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8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8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0891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1"/>
                </a:lnTo>
                <a:lnTo>
                  <a:pt x="250200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1"/>
                </a:lnTo>
                <a:lnTo>
                  <a:pt x="165233" y="268728"/>
                </a:lnTo>
                <a:lnTo>
                  <a:pt x="180465" y="291276"/>
                </a:lnTo>
                <a:lnTo>
                  <a:pt x="191173" y="325932"/>
                </a:lnTo>
                <a:lnTo>
                  <a:pt x="199716" y="361947"/>
                </a:lnTo>
                <a:lnTo>
                  <a:pt x="207379" y="390794"/>
                </a:lnTo>
                <a:lnTo>
                  <a:pt x="213988" y="412122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0" y="195554"/>
                </a:lnTo>
                <a:lnTo>
                  <a:pt x="259872" y="186469"/>
                </a:lnTo>
                <a:lnTo>
                  <a:pt x="276903" y="155994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358" y="6082574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38"/>
                </a:moveTo>
                <a:lnTo>
                  <a:pt x="0" y="409270"/>
                </a:lnTo>
                <a:lnTo>
                  <a:pt x="49048" y="427605"/>
                </a:lnTo>
                <a:lnTo>
                  <a:pt x="114071" y="435597"/>
                </a:lnTo>
                <a:lnTo>
                  <a:pt x="172635" y="428928"/>
                </a:lnTo>
                <a:lnTo>
                  <a:pt x="217662" y="410526"/>
                </a:lnTo>
                <a:lnTo>
                  <a:pt x="249451" y="382798"/>
                </a:lnTo>
                <a:lnTo>
                  <a:pt x="255171" y="372287"/>
                </a:lnTo>
                <a:lnTo>
                  <a:pt x="119087" y="372287"/>
                </a:lnTo>
                <a:lnTo>
                  <a:pt x="89998" y="370103"/>
                </a:lnTo>
                <a:lnTo>
                  <a:pt x="62607" y="364218"/>
                </a:lnTo>
                <a:lnTo>
                  <a:pt x="37917" y="355630"/>
                </a:lnTo>
                <a:lnTo>
                  <a:pt x="16929" y="345338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1"/>
                </a:lnTo>
                <a:lnTo>
                  <a:pt x="33060" y="49001"/>
                </a:lnTo>
                <a:lnTo>
                  <a:pt x="13637" y="82461"/>
                </a:lnTo>
                <a:lnTo>
                  <a:pt x="6908" y="121577"/>
                </a:lnTo>
                <a:lnTo>
                  <a:pt x="14948" y="162899"/>
                </a:lnTo>
                <a:lnTo>
                  <a:pt x="37853" y="196403"/>
                </a:lnTo>
                <a:lnTo>
                  <a:pt x="73801" y="223209"/>
                </a:lnTo>
                <a:lnTo>
                  <a:pt x="120967" y="244436"/>
                </a:lnTo>
                <a:lnTo>
                  <a:pt x="155462" y="259101"/>
                </a:lnTo>
                <a:lnTo>
                  <a:pt x="178789" y="274826"/>
                </a:lnTo>
                <a:lnTo>
                  <a:pt x="192006" y="292901"/>
                </a:lnTo>
                <a:lnTo>
                  <a:pt x="196176" y="314617"/>
                </a:lnTo>
                <a:lnTo>
                  <a:pt x="191095" y="338174"/>
                </a:lnTo>
                <a:lnTo>
                  <a:pt x="176201" y="356382"/>
                </a:lnTo>
                <a:lnTo>
                  <a:pt x="152023" y="368125"/>
                </a:lnTo>
                <a:lnTo>
                  <a:pt x="119087" y="372287"/>
                </a:lnTo>
                <a:lnTo>
                  <a:pt x="255171" y="372287"/>
                </a:lnTo>
                <a:lnTo>
                  <a:pt x="268305" y="348151"/>
                </a:lnTo>
                <a:lnTo>
                  <a:pt x="274523" y="308991"/>
                </a:lnTo>
                <a:lnTo>
                  <a:pt x="267797" y="267634"/>
                </a:lnTo>
                <a:lnTo>
                  <a:pt x="247499" y="233857"/>
                </a:lnTo>
                <a:lnTo>
                  <a:pt x="213449" y="206310"/>
                </a:lnTo>
                <a:lnTo>
                  <a:pt x="165468" y="183642"/>
                </a:lnTo>
                <a:lnTo>
                  <a:pt x="129041" y="168094"/>
                </a:lnTo>
                <a:lnTo>
                  <a:pt x="103893" y="152841"/>
                </a:lnTo>
                <a:lnTo>
                  <a:pt x="89321" y="135593"/>
                </a:lnTo>
                <a:lnTo>
                  <a:pt x="84620" y="114058"/>
                </a:lnTo>
                <a:lnTo>
                  <a:pt x="88713" y="95818"/>
                </a:lnTo>
                <a:lnTo>
                  <a:pt x="101385" y="79514"/>
                </a:lnTo>
                <a:lnTo>
                  <a:pt x="123223" y="67792"/>
                </a:lnTo>
                <a:lnTo>
                  <a:pt x="154812" y="63296"/>
                </a:lnTo>
                <a:lnTo>
                  <a:pt x="244885" y="63296"/>
                </a:lnTo>
                <a:lnTo>
                  <a:pt x="257606" y="21297"/>
                </a:lnTo>
                <a:lnTo>
                  <a:pt x="238923" y="13212"/>
                </a:lnTo>
                <a:lnTo>
                  <a:pt x="215772" y="6419"/>
                </a:lnTo>
                <a:lnTo>
                  <a:pt x="188155" y="1741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296"/>
                </a:moveTo>
                <a:lnTo>
                  <a:pt x="154812" y="63296"/>
                </a:lnTo>
                <a:lnTo>
                  <a:pt x="182484" y="65285"/>
                </a:lnTo>
                <a:lnTo>
                  <a:pt x="205979" y="70270"/>
                </a:lnTo>
                <a:lnTo>
                  <a:pt x="224891" y="76782"/>
                </a:lnTo>
                <a:lnTo>
                  <a:pt x="238810" y="83350"/>
                </a:lnTo>
                <a:lnTo>
                  <a:pt x="244885" y="632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9625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90"/>
                </a:lnTo>
                <a:lnTo>
                  <a:pt x="251332" y="390486"/>
                </a:lnTo>
                <a:lnTo>
                  <a:pt x="269298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91" y="231914"/>
                </a:lnTo>
                <a:lnTo>
                  <a:pt x="238930" y="211607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4" y="57048"/>
                </a:lnTo>
                <a:lnTo>
                  <a:pt x="251127" y="40883"/>
                </a:lnTo>
                <a:lnTo>
                  <a:pt x="233171" y="26962"/>
                </a:lnTo>
                <a:lnTo>
                  <a:pt x="210123" y="14283"/>
                </a:lnTo>
                <a:lnTo>
                  <a:pt x="183259" y="5956"/>
                </a:lnTo>
                <a:lnTo>
                  <a:pt x="151106" y="1391"/>
                </a:lnTo>
                <a:lnTo>
                  <a:pt x="112191" y="0"/>
                </a:lnTo>
                <a:close/>
              </a:path>
              <a:path w="292100" h="430529">
                <a:moveTo>
                  <a:pt x="264291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2"/>
                </a:lnTo>
                <a:lnTo>
                  <a:pt x="182475" y="355771"/>
                </a:lnTo>
                <a:lnTo>
                  <a:pt x="152691" y="367926"/>
                </a:lnTo>
                <a:lnTo>
                  <a:pt x="117208" y="371678"/>
                </a:lnTo>
                <a:lnTo>
                  <a:pt x="269298" y="371678"/>
                </a:lnTo>
                <a:lnTo>
                  <a:pt x="280871" y="353502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3"/>
                </a:lnTo>
                <a:lnTo>
                  <a:pt x="266142" y="233397"/>
                </a:lnTo>
                <a:lnTo>
                  <a:pt x="264291" y="231914"/>
                </a:lnTo>
                <a:close/>
              </a:path>
              <a:path w="292100" h="430529">
                <a:moveTo>
                  <a:pt x="263534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49" y="58891"/>
                </a:lnTo>
                <a:lnTo>
                  <a:pt x="263534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4429" y="6086742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27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2822" y="709681"/>
            <a:ext cx="7434586" cy="150097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31726" y="386550"/>
            <a:ext cx="7434586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lang="ru-RU" spc="100" dirty="0"/>
              <a:t>Изменение условий получения кредитов</a:t>
            </a:r>
            <a:endParaRPr spc="100" dirty="0"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xfrm>
            <a:off x="7699393" y="6143965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18</a:t>
            </a:fld>
            <a:endParaRPr spc="-69" dirty="0">
              <a:solidFill>
                <a:prstClr val="black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85C361A-C42A-4DB7-B23A-F56C5F853CD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8741" y="1353158"/>
            <a:ext cx="6586517" cy="371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112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3">
            <a:extLst>
              <a:ext uri="{FF2B5EF4-FFF2-40B4-BE49-F238E27FC236}">
                <a16:creationId xmlns:a16="http://schemas.microsoft.com/office/drawing/2014/main" xmlns="" id="{46518D6F-3E20-4BBF-93FB-9CC41A3F53AC}"/>
              </a:ext>
            </a:extLst>
          </p:cNvPr>
          <p:cNvSpPr/>
          <p:nvPr/>
        </p:nvSpPr>
        <p:spPr>
          <a:xfrm>
            <a:off x="347216" y="693556"/>
            <a:ext cx="4269976" cy="179868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4038" y="5115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83623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6886" y="6085637"/>
            <a:ext cx="373514" cy="25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659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81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21"/>
                </a:lnTo>
                <a:lnTo>
                  <a:pt x="548386" y="43357"/>
                </a:lnTo>
                <a:lnTo>
                  <a:pt x="547395" y="42164"/>
                </a:lnTo>
                <a:lnTo>
                  <a:pt x="534911" y="29629"/>
                </a:lnTo>
                <a:lnTo>
                  <a:pt x="500127" y="7804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1" y="29629"/>
                </a:moveTo>
                <a:lnTo>
                  <a:pt x="536092" y="30657"/>
                </a:lnTo>
                <a:lnTo>
                  <a:pt x="534921" y="29629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659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69"/>
                </a:lnTo>
                <a:lnTo>
                  <a:pt x="95283" y="297522"/>
                </a:lnTo>
                <a:lnTo>
                  <a:pt x="109444" y="307066"/>
                </a:lnTo>
                <a:lnTo>
                  <a:pt x="126784" y="310565"/>
                </a:lnTo>
                <a:lnTo>
                  <a:pt x="144128" y="307066"/>
                </a:lnTo>
                <a:lnTo>
                  <a:pt x="158289" y="297522"/>
                </a:lnTo>
                <a:lnTo>
                  <a:pt x="165741" y="286473"/>
                </a:lnTo>
                <a:lnTo>
                  <a:pt x="126784" y="286473"/>
                </a:lnTo>
                <a:lnTo>
                  <a:pt x="118828" y="284866"/>
                </a:lnTo>
                <a:lnTo>
                  <a:pt x="112333" y="280485"/>
                </a:lnTo>
                <a:lnTo>
                  <a:pt x="107954" y="273990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3" y="245579"/>
                </a:lnTo>
                <a:lnTo>
                  <a:pt x="163952" y="241468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90"/>
                </a:lnTo>
                <a:lnTo>
                  <a:pt x="141235" y="280485"/>
                </a:lnTo>
                <a:lnTo>
                  <a:pt x="134740" y="284866"/>
                </a:lnTo>
                <a:lnTo>
                  <a:pt x="126784" y="286473"/>
                </a:lnTo>
                <a:lnTo>
                  <a:pt x="165741" y="286473"/>
                </a:lnTo>
                <a:lnTo>
                  <a:pt x="167835" y="283369"/>
                </a:lnTo>
                <a:lnTo>
                  <a:pt x="171335" y="266039"/>
                </a:lnTo>
                <a:lnTo>
                  <a:pt x="170457" y="257195"/>
                </a:lnTo>
                <a:lnTo>
                  <a:pt x="167938" y="248948"/>
                </a:lnTo>
                <a:lnTo>
                  <a:pt x="16614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4"/>
                </a:lnTo>
                <a:lnTo>
                  <a:pt x="319786" y="176204"/>
                </a:lnTo>
                <a:lnTo>
                  <a:pt x="319252" y="183121"/>
                </a:lnTo>
                <a:lnTo>
                  <a:pt x="322752" y="200465"/>
                </a:lnTo>
                <a:lnTo>
                  <a:pt x="332297" y="214626"/>
                </a:lnTo>
                <a:lnTo>
                  <a:pt x="346454" y="224172"/>
                </a:lnTo>
                <a:lnTo>
                  <a:pt x="363791" y="227672"/>
                </a:lnTo>
                <a:lnTo>
                  <a:pt x="381136" y="224172"/>
                </a:lnTo>
                <a:lnTo>
                  <a:pt x="395297" y="214626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78"/>
                </a:lnTo>
                <a:lnTo>
                  <a:pt x="344964" y="191079"/>
                </a:lnTo>
                <a:lnTo>
                  <a:pt x="343357" y="183121"/>
                </a:lnTo>
                <a:lnTo>
                  <a:pt x="344964" y="175176"/>
                </a:lnTo>
                <a:lnTo>
                  <a:pt x="349345" y="168679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1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79"/>
                </a:lnTo>
                <a:lnTo>
                  <a:pt x="382631" y="175176"/>
                </a:lnTo>
                <a:lnTo>
                  <a:pt x="384238" y="183121"/>
                </a:lnTo>
                <a:lnTo>
                  <a:pt x="382631" y="191079"/>
                </a:lnTo>
                <a:lnTo>
                  <a:pt x="378248" y="197578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21"/>
                </a:lnTo>
                <a:lnTo>
                  <a:pt x="408343" y="176974"/>
                </a:lnTo>
                <a:lnTo>
                  <a:pt x="407085" y="171132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1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854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8"/>
                </a:lnTo>
                <a:lnTo>
                  <a:pt x="50050" y="49911"/>
                </a:lnTo>
                <a:lnTo>
                  <a:pt x="13603" y="103905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35305" y="543140"/>
                </a:lnTo>
                <a:lnTo>
                  <a:pt x="66387" y="56721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8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8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0891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1"/>
                </a:lnTo>
                <a:lnTo>
                  <a:pt x="250200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1"/>
                </a:lnTo>
                <a:lnTo>
                  <a:pt x="165233" y="268728"/>
                </a:lnTo>
                <a:lnTo>
                  <a:pt x="180465" y="291276"/>
                </a:lnTo>
                <a:lnTo>
                  <a:pt x="191173" y="325932"/>
                </a:lnTo>
                <a:lnTo>
                  <a:pt x="199716" y="361947"/>
                </a:lnTo>
                <a:lnTo>
                  <a:pt x="207379" y="390794"/>
                </a:lnTo>
                <a:lnTo>
                  <a:pt x="213988" y="412122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0" y="195554"/>
                </a:lnTo>
                <a:lnTo>
                  <a:pt x="259872" y="186469"/>
                </a:lnTo>
                <a:lnTo>
                  <a:pt x="276903" y="155994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358" y="6082574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38"/>
                </a:moveTo>
                <a:lnTo>
                  <a:pt x="0" y="409270"/>
                </a:lnTo>
                <a:lnTo>
                  <a:pt x="49048" y="427605"/>
                </a:lnTo>
                <a:lnTo>
                  <a:pt x="114071" y="435597"/>
                </a:lnTo>
                <a:lnTo>
                  <a:pt x="172635" y="428928"/>
                </a:lnTo>
                <a:lnTo>
                  <a:pt x="217662" y="410526"/>
                </a:lnTo>
                <a:lnTo>
                  <a:pt x="249451" y="382798"/>
                </a:lnTo>
                <a:lnTo>
                  <a:pt x="255171" y="372287"/>
                </a:lnTo>
                <a:lnTo>
                  <a:pt x="119087" y="372287"/>
                </a:lnTo>
                <a:lnTo>
                  <a:pt x="89998" y="370103"/>
                </a:lnTo>
                <a:lnTo>
                  <a:pt x="62607" y="364218"/>
                </a:lnTo>
                <a:lnTo>
                  <a:pt x="37917" y="355630"/>
                </a:lnTo>
                <a:lnTo>
                  <a:pt x="16929" y="345338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1"/>
                </a:lnTo>
                <a:lnTo>
                  <a:pt x="33060" y="49001"/>
                </a:lnTo>
                <a:lnTo>
                  <a:pt x="13637" y="82461"/>
                </a:lnTo>
                <a:lnTo>
                  <a:pt x="6908" y="121577"/>
                </a:lnTo>
                <a:lnTo>
                  <a:pt x="14948" y="162899"/>
                </a:lnTo>
                <a:lnTo>
                  <a:pt x="37853" y="196403"/>
                </a:lnTo>
                <a:lnTo>
                  <a:pt x="73801" y="223209"/>
                </a:lnTo>
                <a:lnTo>
                  <a:pt x="120967" y="244436"/>
                </a:lnTo>
                <a:lnTo>
                  <a:pt x="155462" y="259101"/>
                </a:lnTo>
                <a:lnTo>
                  <a:pt x="178789" y="274826"/>
                </a:lnTo>
                <a:lnTo>
                  <a:pt x="192006" y="292901"/>
                </a:lnTo>
                <a:lnTo>
                  <a:pt x="196176" y="314617"/>
                </a:lnTo>
                <a:lnTo>
                  <a:pt x="191095" y="338174"/>
                </a:lnTo>
                <a:lnTo>
                  <a:pt x="176201" y="356382"/>
                </a:lnTo>
                <a:lnTo>
                  <a:pt x="152023" y="368125"/>
                </a:lnTo>
                <a:lnTo>
                  <a:pt x="119087" y="372287"/>
                </a:lnTo>
                <a:lnTo>
                  <a:pt x="255171" y="372287"/>
                </a:lnTo>
                <a:lnTo>
                  <a:pt x="268305" y="348151"/>
                </a:lnTo>
                <a:lnTo>
                  <a:pt x="274523" y="308991"/>
                </a:lnTo>
                <a:lnTo>
                  <a:pt x="267797" y="267634"/>
                </a:lnTo>
                <a:lnTo>
                  <a:pt x="247499" y="233857"/>
                </a:lnTo>
                <a:lnTo>
                  <a:pt x="213449" y="206310"/>
                </a:lnTo>
                <a:lnTo>
                  <a:pt x="165468" y="183642"/>
                </a:lnTo>
                <a:lnTo>
                  <a:pt x="129041" y="168094"/>
                </a:lnTo>
                <a:lnTo>
                  <a:pt x="103893" y="152841"/>
                </a:lnTo>
                <a:lnTo>
                  <a:pt x="89321" y="135593"/>
                </a:lnTo>
                <a:lnTo>
                  <a:pt x="84620" y="114058"/>
                </a:lnTo>
                <a:lnTo>
                  <a:pt x="88713" y="95818"/>
                </a:lnTo>
                <a:lnTo>
                  <a:pt x="101385" y="79514"/>
                </a:lnTo>
                <a:lnTo>
                  <a:pt x="123223" y="67792"/>
                </a:lnTo>
                <a:lnTo>
                  <a:pt x="154812" y="63296"/>
                </a:lnTo>
                <a:lnTo>
                  <a:pt x="244885" y="63296"/>
                </a:lnTo>
                <a:lnTo>
                  <a:pt x="257606" y="21297"/>
                </a:lnTo>
                <a:lnTo>
                  <a:pt x="238923" y="13212"/>
                </a:lnTo>
                <a:lnTo>
                  <a:pt x="215772" y="6419"/>
                </a:lnTo>
                <a:lnTo>
                  <a:pt x="188155" y="1741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296"/>
                </a:moveTo>
                <a:lnTo>
                  <a:pt x="154812" y="63296"/>
                </a:lnTo>
                <a:lnTo>
                  <a:pt x="182484" y="65285"/>
                </a:lnTo>
                <a:lnTo>
                  <a:pt x="205979" y="70270"/>
                </a:lnTo>
                <a:lnTo>
                  <a:pt x="224891" y="76782"/>
                </a:lnTo>
                <a:lnTo>
                  <a:pt x="238810" y="83350"/>
                </a:lnTo>
                <a:lnTo>
                  <a:pt x="244885" y="632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9625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90"/>
                </a:lnTo>
                <a:lnTo>
                  <a:pt x="251332" y="390486"/>
                </a:lnTo>
                <a:lnTo>
                  <a:pt x="269298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91" y="231914"/>
                </a:lnTo>
                <a:lnTo>
                  <a:pt x="238930" y="211607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4" y="57048"/>
                </a:lnTo>
                <a:lnTo>
                  <a:pt x="251127" y="40883"/>
                </a:lnTo>
                <a:lnTo>
                  <a:pt x="233171" y="26962"/>
                </a:lnTo>
                <a:lnTo>
                  <a:pt x="210123" y="14283"/>
                </a:lnTo>
                <a:lnTo>
                  <a:pt x="183259" y="5956"/>
                </a:lnTo>
                <a:lnTo>
                  <a:pt x="151106" y="1391"/>
                </a:lnTo>
                <a:lnTo>
                  <a:pt x="112191" y="0"/>
                </a:lnTo>
                <a:close/>
              </a:path>
              <a:path w="292100" h="430529">
                <a:moveTo>
                  <a:pt x="264291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2"/>
                </a:lnTo>
                <a:lnTo>
                  <a:pt x="182475" y="355771"/>
                </a:lnTo>
                <a:lnTo>
                  <a:pt x="152691" y="367926"/>
                </a:lnTo>
                <a:lnTo>
                  <a:pt x="117208" y="371678"/>
                </a:lnTo>
                <a:lnTo>
                  <a:pt x="269298" y="371678"/>
                </a:lnTo>
                <a:lnTo>
                  <a:pt x="280871" y="353502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3"/>
                </a:lnTo>
                <a:lnTo>
                  <a:pt x="266142" y="233397"/>
                </a:lnTo>
                <a:lnTo>
                  <a:pt x="264291" y="231914"/>
                </a:lnTo>
                <a:close/>
              </a:path>
              <a:path w="292100" h="430529">
                <a:moveTo>
                  <a:pt x="263534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49" y="58891"/>
                </a:lnTo>
                <a:lnTo>
                  <a:pt x="263534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4429" y="6086742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27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4961" y="338240"/>
            <a:ext cx="7434586" cy="150097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xfrm>
            <a:off x="7699393" y="6143965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19</a:t>
            </a:fld>
            <a:endParaRPr spc="-69" dirty="0">
              <a:solidFill>
                <a:prstClr val="black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014604C0-A5A2-4240-A9FD-4B80C06B2B7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1963" y="1304930"/>
            <a:ext cx="6524682" cy="390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06CBA3C-573A-472F-B3E0-F878A64F3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961" y="774072"/>
            <a:ext cx="4662340" cy="95618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32822" y="43251"/>
            <a:ext cx="7063375" cy="826439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lang="ru-RU" spc="100" dirty="0"/>
              <a:t>Стагнация размера инвестиций в развитие бизнеса</a:t>
            </a:r>
            <a:endParaRPr spc="100" dirty="0"/>
          </a:p>
        </p:txBody>
      </p:sp>
    </p:spTree>
    <p:extLst>
      <p:ext uri="{BB962C8B-B14F-4D97-AF65-F5344CB8AC3E}">
        <p14:creationId xmlns:p14="http://schemas.microsoft.com/office/powerpoint/2010/main" val="287187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1146748" y="890943"/>
            <a:ext cx="3237290" cy="119119"/>
          </a:xfrm>
          <a:custGeom>
            <a:avLst/>
            <a:gdLst/>
            <a:ahLst/>
            <a:cxnLst/>
            <a:rect l="l" t="t" r="r" b="b"/>
            <a:pathLst>
              <a:path w="6730365" h="247650">
                <a:moveTo>
                  <a:pt x="0" y="247357"/>
                </a:moveTo>
                <a:lnTo>
                  <a:pt x="6730034" y="247357"/>
                </a:lnTo>
                <a:lnTo>
                  <a:pt x="6730034" y="0"/>
                </a:lnTo>
                <a:lnTo>
                  <a:pt x="0" y="0"/>
                </a:lnTo>
                <a:lnTo>
                  <a:pt x="0" y="247357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80818" y="607897"/>
            <a:ext cx="2962400" cy="375501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defTabSz="439804">
              <a:spcBef>
                <a:spcPts val="48"/>
              </a:spcBef>
            </a:pPr>
            <a:r>
              <a:rPr lang="ru-RU" sz="2400" b="1" spc="80" dirty="0"/>
              <a:t>ЧТО </a:t>
            </a:r>
            <a:r>
              <a:rPr lang="ru-RU" sz="2400" b="1" spc="48" dirty="0"/>
              <a:t>ТАКОЕ</a:t>
            </a:r>
            <a:r>
              <a:rPr lang="ru-RU" sz="2400" b="1" spc="-212" dirty="0"/>
              <a:t> </a:t>
            </a:r>
            <a:r>
              <a:rPr lang="en-US" sz="2400" b="1" spc="-24" dirty="0"/>
              <a:t>RSBI</a:t>
            </a:r>
            <a:endParaRPr sz="2117" b="1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7587356" y="6151838"/>
            <a:ext cx="350332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26" defTabSz="439804">
              <a:lnSpc>
                <a:spcPts val="2552"/>
              </a:lnSpc>
            </a:pPr>
            <a:fld id="{81D60167-4931-47E6-BA6A-407CBD079E47}" type="slidenum">
              <a:rPr spc="-55" dirty="0">
                <a:solidFill>
                  <a:prstClr val="black"/>
                </a:solidFill>
              </a:rPr>
              <a:pPr marL="18326" defTabSz="439804">
                <a:lnSpc>
                  <a:spcPts val="2552"/>
                </a:lnSpc>
              </a:pPr>
              <a:t>2</a:t>
            </a:fld>
            <a:endParaRPr spc="-55" dirty="0">
              <a:solidFill>
                <a:prstClr val="black"/>
              </a:solidFill>
            </a:endParaRPr>
          </a:p>
        </p:txBody>
      </p:sp>
      <p:sp>
        <p:nvSpPr>
          <p:cNvPr id="52" name="object 26">
            <a:extLst>
              <a:ext uri="{FF2B5EF4-FFF2-40B4-BE49-F238E27FC236}">
                <a16:creationId xmlns:a16="http://schemas.microsoft.com/office/drawing/2014/main" xmlns="" id="{E68DF219-ADDC-4BDE-B084-AF2242E6D09E}"/>
              </a:ext>
            </a:extLst>
          </p:cNvPr>
          <p:cNvSpPr txBox="1"/>
          <p:nvPr/>
        </p:nvSpPr>
        <p:spPr>
          <a:xfrm>
            <a:off x="1294861" y="1790672"/>
            <a:ext cx="7476131" cy="437056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 defTabSz="439804">
              <a:spcBef>
                <a:spcPts val="48"/>
              </a:spcBef>
            </a:pPr>
            <a:r>
              <a:rPr sz="1400" b="1" dirty="0">
                <a:solidFill>
                  <a:prstClr val="black"/>
                </a:solidFill>
                <a:latin typeface="Verdana"/>
                <a:cs typeface="Verdana"/>
              </a:rPr>
              <a:t>RSBI оценивает деловую активность в МСБ.</a:t>
            </a:r>
            <a:endParaRPr sz="14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109" defTabSz="439804"/>
            <a:r>
              <a:rPr sz="1400" b="1" dirty="0">
                <a:solidFill>
                  <a:prstClr val="black"/>
                </a:solidFill>
                <a:latin typeface="Verdana"/>
                <a:cs typeface="Verdana"/>
              </a:rPr>
              <a:t>Значение ВЫШЕ 50 указывает на РОСТ, НИЖЕ — на СНИЖЕНИЕ</a:t>
            </a:r>
            <a:endParaRPr sz="14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3" name="object 27">
            <a:extLst>
              <a:ext uri="{FF2B5EF4-FFF2-40B4-BE49-F238E27FC236}">
                <a16:creationId xmlns:a16="http://schemas.microsoft.com/office/drawing/2014/main" xmlns="" id="{7280C8C3-E364-4ECB-A4EF-175D085500CD}"/>
              </a:ext>
            </a:extLst>
          </p:cNvPr>
          <p:cNvSpPr txBox="1">
            <a:spLocks/>
          </p:cNvSpPr>
          <p:nvPr/>
        </p:nvSpPr>
        <p:spPr>
          <a:xfrm>
            <a:off x="615194" y="3585993"/>
            <a:ext cx="6780523" cy="1157766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219902">
              <a:defRPr>
                <a:latin typeface="+mn-lt"/>
                <a:ea typeface="+mn-ea"/>
                <a:cs typeface="+mn-cs"/>
              </a:defRPr>
            </a:lvl2pPr>
            <a:lvl3pPr marL="439804">
              <a:defRPr>
                <a:latin typeface="+mn-lt"/>
                <a:ea typeface="+mn-ea"/>
                <a:cs typeface="+mn-cs"/>
              </a:defRPr>
            </a:lvl3pPr>
            <a:lvl4pPr marL="659705">
              <a:defRPr>
                <a:latin typeface="+mn-lt"/>
                <a:ea typeface="+mn-ea"/>
                <a:cs typeface="+mn-cs"/>
              </a:defRPr>
            </a:lvl4pPr>
            <a:lvl5pPr marL="879607">
              <a:defRPr>
                <a:latin typeface="+mn-lt"/>
                <a:ea typeface="+mn-ea"/>
                <a:cs typeface="+mn-cs"/>
              </a:defRPr>
            </a:lvl5pPr>
            <a:lvl6pPr marL="1099509">
              <a:defRPr>
                <a:latin typeface="+mn-lt"/>
                <a:ea typeface="+mn-ea"/>
                <a:cs typeface="+mn-cs"/>
              </a:defRPr>
            </a:lvl6pPr>
            <a:lvl7pPr marL="1319411">
              <a:defRPr>
                <a:latin typeface="+mn-lt"/>
                <a:ea typeface="+mn-ea"/>
                <a:cs typeface="+mn-cs"/>
              </a:defRPr>
            </a:lvl7pPr>
            <a:lvl8pPr marL="1539313">
              <a:defRPr>
                <a:latin typeface="+mn-lt"/>
                <a:ea typeface="+mn-ea"/>
                <a:cs typeface="+mn-cs"/>
              </a:defRPr>
            </a:lvl8pPr>
            <a:lvl9pPr marL="1759214">
              <a:defRPr>
                <a:latin typeface="+mn-lt"/>
                <a:ea typeface="+mn-ea"/>
                <a:cs typeface="+mn-cs"/>
              </a:defRPr>
            </a:lvl9pPr>
          </a:lstStyle>
          <a:p>
            <a:pPr marL="739115">
              <a:spcBef>
                <a:spcPts val="1313"/>
              </a:spcBef>
            </a:pPr>
            <a:r>
              <a:rPr lang="ru-RU" sz="1400" b="1" kern="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опросе участвуют более </a:t>
            </a:r>
            <a:r>
              <a:rPr lang="ru-RU" sz="3200" b="1" kern="0" dirty="0">
                <a:solidFill>
                  <a:srgbClr val="334E93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2000</a:t>
            </a:r>
            <a:r>
              <a:rPr lang="ru-RU" sz="1400" b="1" kern="0" dirty="0">
                <a:solidFill>
                  <a:srgbClr val="334E93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1400" b="1" kern="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компаний</a:t>
            </a:r>
            <a:endParaRPr lang="ru-RU" sz="1400" b="1" kern="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739115">
              <a:spcBef>
                <a:spcPts val="1313"/>
              </a:spcBef>
            </a:pPr>
            <a:r>
              <a:rPr lang="ru-RU" sz="1400" b="1" kern="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sz="3200" b="1" kern="0" dirty="0">
                <a:solidFill>
                  <a:srgbClr val="334E93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24</a:t>
            </a:r>
            <a:r>
              <a:rPr lang="ru-RU" sz="1400" b="1" kern="0" dirty="0">
                <a:solidFill>
                  <a:srgbClr val="334E93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1400" b="1" kern="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регионах России</a:t>
            </a:r>
            <a:endParaRPr lang="ru-RU" sz="1400" b="1" kern="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54" name="object 28">
            <a:extLst>
              <a:ext uri="{FF2B5EF4-FFF2-40B4-BE49-F238E27FC236}">
                <a16:creationId xmlns:a16="http://schemas.microsoft.com/office/drawing/2014/main" xmlns="" id="{9B125E38-A46B-448F-ADD9-AC8A93A6FBDE}"/>
              </a:ext>
            </a:extLst>
          </p:cNvPr>
          <p:cNvSpPr/>
          <p:nvPr/>
        </p:nvSpPr>
        <p:spPr>
          <a:xfrm>
            <a:off x="615194" y="1680864"/>
            <a:ext cx="587924" cy="625406"/>
          </a:xfrm>
          <a:custGeom>
            <a:avLst/>
            <a:gdLst/>
            <a:ahLst/>
            <a:cxnLst/>
            <a:rect l="l" t="t" r="r" b="b"/>
            <a:pathLst>
              <a:path w="1187450" h="1187450">
                <a:moveTo>
                  <a:pt x="593534" y="0"/>
                </a:moveTo>
                <a:lnTo>
                  <a:pt x="544853" y="1969"/>
                </a:lnTo>
                <a:lnTo>
                  <a:pt x="497257" y="7771"/>
                </a:lnTo>
                <a:lnTo>
                  <a:pt x="450898" y="17253"/>
                </a:lnTo>
                <a:lnTo>
                  <a:pt x="405928" y="30262"/>
                </a:lnTo>
                <a:lnTo>
                  <a:pt x="362500" y="46646"/>
                </a:lnTo>
                <a:lnTo>
                  <a:pt x="320768" y="66252"/>
                </a:lnTo>
                <a:lnTo>
                  <a:pt x="280883" y="88928"/>
                </a:lnTo>
                <a:lnTo>
                  <a:pt x="242999" y="114520"/>
                </a:lnTo>
                <a:lnTo>
                  <a:pt x="207267" y="142876"/>
                </a:lnTo>
                <a:lnTo>
                  <a:pt x="173842" y="173843"/>
                </a:lnTo>
                <a:lnTo>
                  <a:pt x="142875" y="207269"/>
                </a:lnTo>
                <a:lnTo>
                  <a:pt x="114519" y="243001"/>
                </a:lnTo>
                <a:lnTo>
                  <a:pt x="88927" y="280886"/>
                </a:lnTo>
                <a:lnTo>
                  <a:pt x="66252" y="320772"/>
                </a:lnTo>
                <a:lnTo>
                  <a:pt x="46646" y="362506"/>
                </a:lnTo>
                <a:lnTo>
                  <a:pt x="30262" y="405934"/>
                </a:lnTo>
                <a:lnTo>
                  <a:pt x="17253" y="450905"/>
                </a:lnTo>
                <a:lnTo>
                  <a:pt x="7771" y="497266"/>
                </a:lnTo>
                <a:lnTo>
                  <a:pt x="1969" y="544864"/>
                </a:lnTo>
                <a:lnTo>
                  <a:pt x="0" y="593547"/>
                </a:lnTo>
                <a:lnTo>
                  <a:pt x="1969" y="642226"/>
                </a:lnTo>
                <a:lnTo>
                  <a:pt x="7771" y="689821"/>
                </a:lnTo>
                <a:lnTo>
                  <a:pt x="17253" y="736179"/>
                </a:lnTo>
                <a:lnTo>
                  <a:pt x="30262" y="781148"/>
                </a:lnTo>
                <a:lnTo>
                  <a:pt x="46646" y="824575"/>
                </a:lnTo>
                <a:lnTo>
                  <a:pt x="66252" y="866307"/>
                </a:lnTo>
                <a:lnTo>
                  <a:pt x="88927" y="906192"/>
                </a:lnTo>
                <a:lnTo>
                  <a:pt x="114519" y="944077"/>
                </a:lnTo>
                <a:lnTo>
                  <a:pt x="142875" y="979808"/>
                </a:lnTo>
                <a:lnTo>
                  <a:pt x="173842" y="1013234"/>
                </a:lnTo>
                <a:lnTo>
                  <a:pt x="207267" y="1044202"/>
                </a:lnTo>
                <a:lnTo>
                  <a:pt x="242999" y="1072558"/>
                </a:lnTo>
                <a:lnTo>
                  <a:pt x="280883" y="1098150"/>
                </a:lnTo>
                <a:lnTo>
                  <a:pt x="320768" y="1120826"/>
                </a:lnTo>
                <a:lnTo>
                  <a:pt x="362500" y="1140433"/>
                </a:lnTo>
                <a:lnTo>
                  <a:pt x="405928" y="1156818"/>
                </a:lnTo>
                <a:lnTo>
                  <a:pt x="450898" y="1169827"/>
                </a:lnTo>
                <a:lnTo>
                  <a:pt x="497257" y="1179310"/>
                </a:lnTo>
                <a:lnTo>
                  <a:pt x="544853" y="1185112"/>
                </a:lnTo>
                <a:lnTo>
                  <a:pt x="593534" y="1187081"/>
                </a:lnTo>
                <a:lnTo>
                  <a:pt x="642215" y="1185112"/>
                </a:lnTo>
                <a:lnTo>
                  <a:pt x="689811" y="1179310"/>
                </a:lnTo>
                <a:lnTo>
                  <a:pt x="736171" y="1169827"/>
                </a:lnTo>
                <a:lnTo>
                  <a:pt x="781140" y="1156818"/>
                </a:lnTo>
                <a:lnTo>
                  <a:pt x="824568" y="1140433"/>
                </a:lnTo>
                <a:lnTo>
                  <a:pt x="833405" y="1136281"/>
                </a:lnTo>
                <a:lnTo>
                  <a:pt x="593534" y="1136281"/>
                </a:lnTo>
                <a:lnTo>
                  <a:pt x="544117" y="1134061"/>
                </a:lnTo>
                <a:lnTo>
                  <a:pt x="495956" y="1127535"/>
                </a:lnTo>
                <a:lnTo>
                  <a:pt x="449238" y="1116895"/>
                </a:lnTo>
                <a:lnTo>
                  <a:pt x="404153" y="1102330"/>
                </a:lnTo>
                <a:lnTo>
                  <a:pt x="360887" y="1084032"/>
                </a:lnTo>
                <a:lnTo>
                  <a:pt x="319627" y="1062191"/>
                </a:lnTo>
                <a:lnTo>
                  <a:pt x="280562" y="1036998"/>
                </a:lnTo>
                <a:lnTo>
                  <a:pt x="243879" y="1008642"/>
                </a:lnTo>
                <a:lnTo>
                  <a:pt x="209765" y="977315"/>
                </a:lnTo>
                <a:lnTo>
                  <a:pt x="178435" y="943202"/>
                </a:lnTo>
                <a:lnTo>
                  <a:pt x="150078" y="906519"/>
                </a:lnTo>
                <a:lnTo>
                  <a:pt x="124884" y="867454"/>
                </a:lnTo>
                <a:lnTo>
                  <a:pt x="103043" y="826194"/>
                </a:lnTo>
                <a:lnTo>
                  <a:pt x="84746" y="782928"/>
                </a:lnTo>
                <a:lnTo>
                  <a:pt x="70183" y="737842"/>
                </a:lnTo>
                <a:lnTo>
                  <a:pt x="59544" y="691125"/>
                </a:lnTo>
                <a:lnTo>
                  <a:pt x="53019" y="642964"/>
                </a:lnTo>
                <a:lnTo>
                  <a:pt x="50800" y="593547"/>
                </a:lnTo>
                <a:lnTo>
                  <a:pt x="53019" y="544126"/>
                </a:lnTo>
                <a:lnTo>
                  <a:pt x="59544" y="495962"/>
                </a:lnTo>
                <a:lnTo>
                  <a:pt x="70183" y="449242"/>
                </a:lnTo>
                <a:lnTo>
                  <a:pt x="84746" y="404155"/>
                </a:lnTo>
                <a:lnTo>
                  <a:pt x="103043" y="360888"/>
                </a:lnTo>
                <a:lnTo>
                  <a:pt x="124884" y="319627"/>
                </a:lnTo>
                <a:lnTo>
                  <a:pt x="150078" y="280562"/>
                </a:lnTo>
                <a:lnTo>
                  <a:pt x="178435" y="243879"/>
                </a:lnTo>
                <a:lnTo>
                  <a:pt x="209765" y="209765"/>
                </a:lnTo>
                <a:lnTo>
                  <a:pt x="243879" y="178435"/>
                </a:lnTo>
                <a:lnTo>
                  <a:pt x="280562" y="150078"/>
                </a:lnTo>
                <a:lnTo>
                  <a:pt x="319627" y="124884"/>
                </a:lnTo>
                <a:lnTo>
                  <a:pt x="360887" y="103043"/>
                </a:lnTo>
                <a:lnTo>
                  <a:pt x="404153" y="84746"/>
                </a:lnTo>
                <a:lnTo>
                  <a:pt x="449238" y="70183"/>
                </a:lnTo>
                <a:lnTo>
                  <a:pt x="495956" y="59544"/>
                </a:lnTo>
                <a:lnTo>
                  <a:pt x="544117" y="53019"/>
                </a:lnTo>
                <a:lnTo>
                  <a:pt x="593534" y="50799"/>
                </a:lnTo>
                <a:lnTo>
                  <a:pt x="833409" y="50799"/>
                </a:lnTo>
                <a:lnTo>
                  <a:pt x="824568" y="46646"/>
                </a:lnTo>
                <a:lnTo>
                  <a:pt x="781140" y="30262"/>
                </a:lnTo>
                <a:lnTo>
                  <a:pt x="736171" y="17253"/>
                </a:lnTo>
                <a:lnTo>
                  <a:pt x="689811" y="7771"/>
                </a:lnTo>
                <a:lnTo>
                  <a:pt x="642215" y="1969"/>
                </a:lnTo>
                <a:lnTo>
                  <a:pt x="593534" y="0"/>
                </a:lnTo>
                <a:close/>
              </a:path>
              <a:path w="1187450" h="1187450">
                <a:moveTo>
                  <a:pt x="833409" y="50799"/>
                </a:moveTo>
                <a:lnTo>
                  <a:pt x="593534" y="50799"/>
                </a:lnTo>
                <a:lnTo>
                  <a:pt x="642952" y="53019"/>
                </a:lnTo>
                <a:lnTo>
                  <a:pt x="691114" y="59544"/>
                </a:lnTo>
                <a:lnTo>
                  <a:pt x="737833" y="70183"/>
                </a:lnTo>
                <a:lnTo>
                  <a:pt x="782920" y="84746"/>
                </a:lnTo>
                <a:lnTo>
                  <a:pt x="826189" y="103043"/>
                </a:lnTo>
                <a:lnTo>
                  <a:pt x="867450" y="124884"/>
                </a:lnTo>
                <a:lnTo>
                  <a:pt x="906517" y="150078"/>
                </a:lnTo>
                <a:lnTo>
                  <a:pt x="943201" y="178435"/>
                </a:lnTo>
                <a:lnTo>
                  <a:pt x="977315" y="209765"/>
                </a:lnTo>
                <a:lnTo>
                  <a:pt x="1008642" y="243879"/>
                </a:lnTo>
                <a:lnTo>
                  <a:pt x="1036998" y="280562"/>
                </a:lnTo>
                <a:lnTo>
                  <a:pt x="1062191" y="319627"/>
                </a:lnTo>
                <a:lnTo>
                  <a:pt x="1084032" y="360888"/>
                </a:lnTo>
                <a:lnTo>
                  <a:pt x="1102330" y="404155"/>
                </a:lnTo>
                <a:lnTo>
                  <a:pt x="1116895" y="449242"/>
                </a:lnTo>
                <a:lnTo>
                  <a:pt x="1127535" y="495962"/>
                </a:lnTo>
                <a:lnTo>
                  <a:pt x="1134061" y="544126"/>
                </a:lnTo>
                <a:lnTo>
                  <a:pt x="1136281" y="593547"/>
                </a:lnTo>
                <a:lnTo>
                  <a:pt x="1134061" y="642964"/>
                </a:lnTo>
                <a:lnTo>
                  <a:pt x="1127535" y="691125"/>
                </a:lnTo>
                <a:lnTo>
                  <a:pt x="1116895" y="737842"/>
                </a:lnTo>
                <a:lnTo>
                  <a:pt x="1102330" y="782928"/>
                </a:lnTo>
                <a:lnTo>
                  <a:pt x="1084032" y="826194"/>
                </a:lnTo>
                <a:lnTo>
                  <a:pt x="1062191" y="867454"/>
                </a:lnTo>
                <a:lnTo>
                  <a:pt x="1036998" y="906519"/>
                </a:lnTo>
                <a:lnTo>
                  <a:pt x="1008642" y="943202"/>
                </a:lnTo>
                <a:lnTo>
                  <a:pt x="977315" y="977315"/>
                </a:lnTo>
                <a:lnTo>
                  <a:pt x="943201" y="1008642"/>
                </a:lnTo>
                <a:lnTo>
                  <a:pt x="906517" y="1036998"/>
                </a:lnTo>
                <a:lnTo>
                  <a:pt x="867450" y="1062191"/>
                </a:lnTo>
                <a:lnTo>
                  <a:pt x="826189" y="1084032"/>
                </a:lnTo>
                <a:lnTo>
                  <a:pt x="782920" y="1102330"/>
                </a:lnTo>
                <a:lnTo>
                  <a:pt x="737833" y="1116895"/>
                </a:lnTo>
                <a:lnTo>
                  <a:pt x="691114" y="1127535"/>
                </a:lnTo>
                <a:lnTo>
                  <a:pt x="642952" y="1134061"/>
                </a:lnTo>
                <a:lnTo>
                  <a:pt x="593534" y="1136281"/>
                </a:lnTo>
                <a:lnTo>
                  <a:pt x="833405" y="1136281"/>
                </a:lnTo>
                <a:lnTo>
                  <a:pt x="906186" y="1098150"/>
                </a:lnTo>
                <a:lnTo>
                  <a:pt x="944070" y="1072558"/>
                </a:lnTo>
                <a:lnTo>
                  <a:pt x="979802" y="1044202"/>
                </a:lnTo>
                <a:lnTo>
                  <a:pt x="1013228" y="1013234"/>
                </a:lnTo>
                <a:lnTo>
                  <a:pt x="1044195" y="979808"/>
                </a:lnTo>
                <a:lnTo>
                  <a:pt x="1072552" y="944077"/>
                </a:lnTo>
                <a:lnTo>
                  <a:pt x="1098144" y="906192"/>
                </a:lnTo>
                <a:lnTo>
                  <a:pt x="1120820" y="866307"/>
                </a:lnTo>
                <a:lnTo>
                  <a:pt x="1140427" y="824575"/>
                </a:lnTo>
                <a:lnTo>
                  <a:pt x="1156813" y="781148"/>
                </a:lnTo>
                <a:lnTo>
                  <a:pt x="1169823" y="736179"/>
                </a:lnTo>
                <a:lnTo>
                  <a:pt x="1179307" y="689821"/>
                </a:lnTo>
                <a:lnTo>
                  <a:pt x="1185110" y="642226"/>
                </a:lnTo>
                <a:lnTo>
                  <a:pt x="1187081" y="593547"/>
                </a:lnTo>
                <a:lnTo>
                  <a:pt x="1185110" y="544864"/>
                </a:lnTo>
                <a:lnTo>
                  <a:pt x="1179307" y="497266"/>
                </a:lnTo>
                <a:lnTo>
                  <a:pt x="1169823" y="450905"/>
                </a:lnTo>
                <a:lnTo>
                  <a:pt x="1156813" y="405934"/>
                </a:lnTo>
                <a:lnTo>
                  <a:pt x="1140427" y="362506"/>
                </a:lnTo>
                <a:lnTo>
                  <a:pt x="1120820" y="320772"/>
                </a:lnTo>
                <a:lnTo>
                  <a:pt x="1098144" y="280886"/>
                </a:lnTo>
                <a:lnTo>
                  <a:pt x="1072552" y="243001"/>
                </a:lnTo>
                <a:lnTo>
                  <a:pt x="1044195" y="207269"/>
                </a:lnTo>
                <a:lnTo>
                  <a:pt x="1013228" y="173843"/>
                </a:lnTo>
                <a:lnTo>
                  <a:pt x="979802" y="142876"/>
                </a:lnTo>
                <a:lnTo>
                  <a:pt x="944070" y="114520"/>
                </a:lnTo>
                <a:lnTo>
                  <a:pt x="906186" y="88928"/>
                </a:lnTo>
                <a:lnTo>
                  <a:pt x="866301" y="66252"/>
                </a:lnTo>
                <a:lnTo>
                  <a:pt x="833409" y="50799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29">
            <a:extLst>
              <a:ext uri="{FF2B5EF4-FFF2-40B4-BE49-F238E27FC236}">
                <a16:creationId xmlns:a16="http://schemas.microsoft.com/office/drawing/2014/main" xmlns="" id="{F5FA3510-0635-414B-8BDF-27B54E6DA66C}"/>
              </a:ext>
            </a:extLst>
          </p:cNvPr>
          <p:cNvSpPr/>
          <p:nvPr/>
        </p:nvSpPr>
        <p:spPr>
          <a:xfrm>
            <a:off x="587243" y="2787575"/>
            <a:ext cx="587924" cy="625406"/>
          </a:xfrm>
          <a:custGeom>
            <a:avLst/>
            <a:gdLst/>
            <a:ahLst/>
            <a:cxnLst/>
            <a:rect l="l" t="t" r="r" b="b"/>
            <a:pathLst>
              <a:path w="1187450" h="1187450">
                <a:moveTo>
                  <a:pt x="593534" y="0"/>
                </a:moveTo>
                <a:lnTo>
                  <a:pt x="544853" y="1969"/>
                </a:lnTo>
                <a:lnTo>
                  <a:pt x="497257" y="7771"/>
                </a:lnTo>
                <a:lnTo>
                  <a:pt x="450898" y="17253"/>
                </a:lnTo>
                <a:lnTo>
                  <a:pt x="405928" y="30263"/>
                </a:lnTo>
                <a:lnTo>
                  <a:pt x="362500" y="46648"/>
                </a:lnTo>
                <a:lnTo>
                  <a:pt x="320768" y="66255"/>
                </a:lnTo>
                <a:lnTo>
                  <a:pt x="280883" y="88931"/>
                </a:lnTo>
                <a:lnTo>
                  <a:pt x="242999" y="114524"/>
                </a:lnTo>
                <a:lnTo>
                  <a:pt x="207267" y="142880"/>
                </a:lnTo>
                <a:lnTo>
                  <a:pt x="173842" y="173848"/>
                </a:lnTo>
                <a:lnTo>
                  <a:pt x="142875" y="207275"/>
                </a:lnTo>
                <a:lnTo>
                  <a:pt x="114519" y="243007"/>
                </a:lnTo>
                <a:lnTo>
                  <a:pt x="88927" y="280892"/>
                </a:lnTo>
                <a:lnTo>
                  <a:pt x="66252" y="320778"/>
                </a:lnTo>
                <a:lnTo>
                  <a:pt x="46646" y="362511"/>
                </a:lnTo>
                <a:lnTo>
                  <a:pt x="30262" y="405939"/>
                </a:lnTo>
                <a:lnTo>
                  <a:pt x="17253" y="450909"/>
                </a:lnTo>
                <a:lnTo>
                  <a:pt x="7771" y="497269"/>
                </a:lnTo>
                <a:lnTo>
                  <a:pt x="1969" y="544866"/>
                </a:lnTo>
                <a:lnTo>
                  <a:pt x="0" y="593547"/>
                </a:lnTo>
                <a:lnTo>
                  <a:pt x="1969" y="642227"/>
                </a:lnTo>
                <a:lnTo>
                  <a:pt x="7771" y="689824"/>
                </a:lnTo>
                <a:lnTo>
                  <a:pt x="17253" y="736183"/>
                </a:lnTo>
                <a:lnTo>
                  <a:pt x="30262" y="781153"/>
                </a:lnTo>
                <a:lnTo>
                  <a:pt x="46646" y="824581"/>
                </a:lnTo>
                <a:lnTo>
                  <a:pt x="66252" y="866313"/>
                </a:lnTo>
                <a:lnTo>
                  <a:pt x="88927" y="906198"/>
                </a:lnTo>
                <a:lnTo>
                  <a:pt x="114519" y="944082"/>
                </a:lnTo>
                <a:lnTo>
                  <a:pt x="142875" y="979813"/>
                </a:lnTo>
                <a:lnTo>
                  <a:pt x="173842" y="1013239"/>
                </a:lnTo>
                <a:lnTo>
                  <a:pt x="207267" y="1044206"/>
                </a:lnTo>
                <a:lnTo>
                  <a:pt x="242999" y="1072562"/>
                </a:lnTo>
                <a:lnTo>
                  <a:pt x="280883" y="1098153"/>
                </a:lnTo>
                <a:lnTo>
                  <a:pt x="320768" y="1120829"/>
                </a:lnTo>
                <a:lnTo>
                  <a:pt x="362500" y="1140435"/>
                </a:lnTo>
                <a:lnTo>
                  <a:pt x="405928" y="1156819"/>
                </a:lnTo>
                <a:lnTo>
                  <a:pt x="450898" y="1169828"/>
                </a:lnTo>
                <a:lnTo>
                  <a:pt x="497257" y="1179310"/>
                </a:lnTo>
                <a:lnTo>
                  <a:pt x="544853" y="1185112"/>
                </a:lnTo>
                <a:lnTo>
                  <a:pt x="593534" y="1187081"/>
                </a:lnTo>
                <a:lnTo>
                  <a:pt x="642215" y="1185112"/>
                </a:lnTo>
                <a:lnTo>
                  <a:pt x="689811" y="1179310"/>
                </a:lnTo>
                <a:lnTo>
                  <a:pt x="736171" y="1169828"/>
                </a:lnTo>
                <a:lnTo>
                  <a:pt x="781140" y="1156819"/>
                </a:lnTo>
                <a:lnTo>
                  <a:pt x="824568" y="1140435"/>
                </a:lnTo>
                <a:lnTo>
                  <a:pt x="833409" y="1136281"/>
                </a:lnTo>
                <a:lnTo>
                  <a:pt x="593534" y="1136281"/>
                </a:lnTo>
                <a:lnTo>
                  <a:pt x="544117" y="1134061"/>
                </a:lnTo>
                <a:lnTo>
                  <a:pt x="495956" y="1127537"/>
                </a:lnTo>
                <a:lnTo>
                  <a:pt x="449238" y="1116898"/>
                </a:lnTo>
                <a:lnTo>
                  <a:pt x="404153" y="1102335"/>
                </a:lnTo>
                <a:lnTo>
                  <a:pt x="360887" y="1084038"/>
                </a:lnTo>
                <a:lnTo>
                  <a:pt x="319627" y="1062197"/>
                </a:lnTo>
                <a:lnTo>
                  <a:pt x="280562" y="1037003"/>
                </a:lnTo>
                <a:lnTo>
                  <a:pt x="243879" y="1008646"/>
                </a:lnTo>
                <a:lnTo>
                  <a:pt x="209765" y="977315"/>
                </a:lnTo>
                <a:lnTo>
                  <a:pt x="178435" y="943202"/>
                </a:lnTo>
                <a:lnTo>
                  <a:pt x="150078" y="906519"/>
                </a:lnTo>
                <a:lnTo>
                  <a:pt x="124884" y="867454"/>
                </a:lnTo>
                <a:lnTo>
                  <a:pt x="103043" y="826194"/>
                </a:lnTo>
                <a:lnTo>
                  <a:pt x="84746" y="782928"/>
                </a:lnTo>
                <a:lnTo>
                  <a:pt x="70183" y="737842"/>
                </a:lnTo>
                <a:lnTo>
                  <a:pt x="59544" y="691125"/>
                </a:lnTo>
                <a:lnTo>
                  <a:pt x="53019" y="642964"/>
                </a:lnTo>
                <a:lnTo>
                  <a:pt x="50800" y="593547"/>
                </a:lnTo>
                <a:lnTo>
                  <a:pt x="53019" y="544129"/>
                </a:lnTo>
                <a:lnTo>
                  <a:pt x="59544" y="495967"/>
                </a:lnTo>
                <a:lnTo>
                  <a:pt x="70183" y="449248"/>
                </a:lnTo>
                <a:lnTo>
                  <a:pt x="84746" y="404160"/>
                </a:lnTo>
                <a:lnTo>
                  <a:pt x="103043" y="360892"/>
                </a:lnTo>
                <a:lnTo>
                  <a:pt x="124884" y="319630"/>
                </a:lnTo>
                <a:lnTo>
                  <a:pt x="150078" y="280563"/>
                </a:lnTo>
                <a:lnTo>
                  <a:pt x="178435" y="243879"/>
                </a:lnTo>
                <a:lnTo>
                  <a:pt x="209765" y="209765"/>
                </a:lnTo>
                <a:lnTo>
                  <a:pt x="243879" y="178439"/>
                </a:lnTo>
                <a:lnTo>
                  <a:pt x="280562" y="150083"/>
                </a:lnTo>
                <a:lnTo>
                  <a:pt x="319627" y="124889"/>
                </a:lnTo>
                <a:lnTo>
                  <a:pt x="360887" y="103048"/>
                </a:lnTo>
                <a:lnTo>
                  <a:pt x="404153" y="84750"/>
                </a:lnTo>
                <a:lnTo>
                  <a:pt x="449238" y="70186"/>
                </a:lnTo>
                <a:lnTo>
                  <a:pt x="495956" y="59545"/>
                </a:lnTo>
                <a:lnTo>
                  <a:pt x="544117" y="53020"/>
                </a:lnTo>
                <a:lnTo>
                  <a:pt x="593534" y="50799"/>
                </a:lnTo>
                <a:lnTo>
                  <a:pt x="833404" y="50799"/>
                </a:lnTo>
                <a:lnTo>
                  <a:pt x="824568" y="46648"/>
                </a:lnTo>
                <a:lnTo>
                  <a:pt x="781140" y="30263"/>
                </a:lnTo>
                <a:lnTo>
                  <a:pt x="736171" y="17253"/>
                </a:lnTo>
                <a:lnTo>
                  <a:pt x="689811" y="7771"/>
                </a:lnTo>
                <a:lnTo>
                  <a:pt x="642215" y="1969"/>
                </a:lnTo>
                <a:lnTo>
                  <a:pt x="593534" y="0"/>
                </a:lnTo>
                <a:close/>
              </a:path>
              <a:path w="1187450" h="1187450">
                <a:moveTo>
                  <a:pt x="833404" y="50799"/>
                </a:moveTo>
                <a:lnTo>
                  <a:pt x="593534" y="50799"/>
                </a:lnTo>
                <a:lnTo>
                  <a:pt x="642952" y="53020"/>
                </a:lnTo>
                <a:lnTo>
                  <a:pt x="691114" y="59545"/>
                </a:lnTo>
                <a:lnTo>
                  <a:pt x="737833" y="70186"/>
                </a:lnTo>
                <a:lnTo>
                  <a:pt x="782920" y="84750"/>
                </a:lnTo>
                <a:lnTo>
                  <a:pt x="826189" y="103048"/>
                </a:lnTo>
                <a:lnTo>
                  <a:pt x="867450" y="124889"/>
                </a:lnTo>
                <a:lnTo>
                  <a:pt x="906517" y="150083"/>
                </a:lnTo>
                <a:lnTo>
                  <a:pt x="943201" y="178439"/>
                </a:lnTo>
                <a:lnTo>
                  <a:pt x="977315" y="209765"/>
                </a:lnTo>
                <a:lnTo>
                  <a:pt x="1008642" y="243879"/>
                </a:lnTo>
                <a:lnTo>
                  <a:pt x="1036998" y="280563"/>
                </a:lnTo>
                <a:lnTo>
                  <a:pt x="1062191" y="319630"/>
                </a:lnTo>
                <a:lnTo>
                  <a:pt x="1084032" y="360892"/>
                </a:lnTo>
                <a:lnTo>
                  <a:pt x="1102330" y="404160"/>
                </a:lnTo>
                <a:lnTo>
                  <a:pt x="1116895" y="449248"/>
                </a:lnTo>
                <a:lnTo>
                  <a:pt x="1127535" y="495967"/>
                </a:lnTo>
                <a:lnTo>
                  <a:pt x="1134061" y="544129"/>
                </a:lnTo>
                <a:lnTo>
                  <a:pt x="1136281" y="593547"/>
                </a:lnTo>
                <a:lnTo>
                  <a:pt x="1134061" y="642964"/>
                </a:lnTo>
                <a:lnTo>
                  <a:pt x="1127535" y="691125"/>
                </a:lnTo>
                <a:lnTo>
                  <a:pt x="1116895" y="737842"/>
                </a:lnTo>
                <a:lnTo>
                  <a:pt x="1102330" y="782928"/>
                </a:lnTo>
                <a:lnTo>
                  <a:pt x="1084032" y="826194"/>
                </a:lnTo>
                <a:lnTo>
                  <a:pt x="1062191" y="867454"/>
                </a:lnTo>
                <a:lnTo>
                  <a:pt x="1036998" y="906519"/>
                </a:lnTo>
                <a:lnTo>
                  <a:pt x="1008642" y="943202"/>
                </a:lnTo>
                <a:lnTo>
                  <a:pt x="977315" y="977315"/>
                </a:lnTo>
                <a:lnTo>
                  <a:pt x="943201" y="1008646"/>
                </a:lnTo>
                <a:lnTo>
                  <a:pt x="906517" y="1037003"/>
                </a:lnTo>
                <a:lnTo>
                  <a:pt x="867450" y="1062197"/>
                </a:lnTo>
                <a:lnTo>
                  <a:pt x="826189" y="1084038"/>
                </a:lnTo>
                <a:lnTo>
                  <a:pt x="782920" y="1102335"/>
                </a:lnTo>
                <a:lnTo>
                  <a:pt x="737833" y="1116898"/>
                </a:lnTo>
                <a:lnTo>
                  <a:pt x="691114" y="1127537"/>
                </a:lnTo>
                <a:lnTo>
                  <a:pt x="642952" y="1134061"/>
                </a:lnTo>
                <a:lnTo>
                  <a:pt x="593534" y="1136281"/>
                </a:lnTo>
                <a:lnTo>
                  <a:pt x="833409" y="1136281"/>
                </a:lnTo>
                <a:lnTo>
                  <a:pt x="906186" y="1098153"/>
                </a:lnTo>
                <a:lnTo>
                  <a:pt x="944070" y="1072562"/>
                </a:lnTo>
                <a:lnTo>
                  <a:pt x="979802" y="1044206"/>
                </a:lnTo>
                <a:lnTo>
                  <a:pt x="1013228" y="1013239"/>
                </a:lnTo>
                <a:lnTo>
                  <a:pt x="1044195" y="979813"/>
                </a:lnTo>
                <a:lnTo>
                  <a:pt x="1072552" y="944082"/>
                </a:lnTo>
                <a:lnTo>
                  <a:pt x="1098144" y="906198"/>
                </a:lnTo>
                <a:lnTo>
                  <a:pt x="1120820" y="866313"/>
                </a:lnTo>
                <a:lnTo>
                  <a:pt x="1140427" y="824581"/>
                </a:lnTo>
                <a:lnTo>
                  <a:pt x="1156813" y="781153"/>
                </a:lnTo>
                <a:lnTo>
                  <a:pt x="1169823" y="736183"/>
                </a:lnTo>
                <a:lnTo>
                  <a:pt x="1179307" y="689824"/>
                </a:lnTo>
                <a:lnTo>
                  <a:pt x="1185110" y="642227"/>
                </a:lnTo>
                <a:lnTo>
                  <a:pt x="1187081" y="593547"/>
                </a:lnTo>
                <a:lnTo>
                  <a:pt x="1185110" y="544866"/>
                </a:lnTo>
                <a:lnTo>
                  <a:pt x="1179307" y="497269"/>
                </a:lnTo>
                <a:lnTo>
                  <a:pt x="1169823" y="450909"/>
                </a:lnTo>
                <a:lnTo>
                  <a:pt x="1156813" y="405939"/>
                </a:lnTo>
                <a:lnTo>
                  <a:pt x="1140427" y="362511"/>
                </a:lnTo>
                <a:lnTo>
                  <a:pt x="1120820" y="320778"/>
                </a:lnTo>
                <a:lnTo>
                  <a:pt x="1098144" y="280892"/>
                </a:lnTo>
                <a:lnTo>
                  <a:pt x="1072552" y="243007"/>
                </a:lnTo>
                <a:lnTo>
                  <a:pt x="1044195" y="207275"/>
                </a:lnTo>
                <a:lnTo>
                  <a:pt x="1013228" y="173848"/>
                </a:lnTo>
                <a:lnTo>
                  <a:pt x="979802" y="142880"/>
                </a:lnTo>
                <a:lnTo>
                  <a:pt x="944070" y="114524"/>
                </a:lnTo>
                <a:lnTo>
                  <a:pt x="906186" y="88931"/>
                </a:lnTo>
                <a:lnTo>
                  <a:pt x="866301" y="66255"/>
                </a:lnTo>
                <a:lnTo>
                  <a:pt x="833404" y="50799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30">
            <a:extLst>
              <a:ext uri="{FF2B5EF4-FFF2-40B4-BE49-F238E27FC236}">
                <a16:creationId xmlns:a16="http://schemas.microsoft.com/office/drawing/2014/main" xmlns="" id="{90A0D406-1765-498D-9C2F-02B92FB06420}"/>
              </a:ext>
            </a:extLst>
          </p:cNvPr>
          <p:cNvSpPr/>
          <p:nvPr/>
        </p:nvSpPr>
        <p:spPr>
          <a:xfrm>
            <a:off x="587243" y="3852173"/>
            <a:ext cx="587924" cy="625406"/>
          </a:xfrm>
          <a:custGeom>
            <a:avLst/>
            <a:gdLst/>
            <a:ahLst/>
            <a:cxnLst/>
            <a:rect l="l" t="t" r="r" b="b"/>
            <a:pathLst>
              <a:path w="1187450" h="1187450">
                <a:moveTo>
                  <a:pt x="593534" y="0"/>
                </a:moveTo>
                <a:lnTo>
                  <a:pt x="544853" y="1969"/>
                </a:lnTo>
                <a:lnTo>
                  <a:pt x="497257" y="7771"/>
                </a:lnTo>
                <a:lnTo>
                  <a:pt x="450898" y="17253"/>
                </a:lnTo>
                <a:lnTo>
                  <a:pt x="405928" y="30262"/>
                </a:lnTo>
                <a:lnTo>
                  <a:pt x="362500" y="46646"/>
                </a:lnTo>
                <a:lnTo>
                  <a:pt x="320768" y="66252"/>
                </a:lnTo>
                <a:lnTo>
                  <a:pt x="280883" y="88928"/>
                </a:lnTo>
                <a:lnTo>
                  <a:pt x="242999" y="114520"/>
                </a:lnTo>
                <a:lnTo>
                  <a:pt x="207267" y="142876"/>
                </a:lnTo>
                <a:lnTo>
                  <a:pt x="173842" y="173843"/>
                </a:lnTo>
                <a:lnTo>
                  <a:pt x="142875" y="207269"/>
                </a:lnTo>
                <a:lnTo>
                  <a:pt x="114519" y="243001"/>
                </a:lnTo>
                <a:lnTo>
                  <a:pt x="88927" y="280886"/>
                </a:lnTo>
                <a:lnTo>
                  <a:pt x="66252" y="320772"/>
                </a:lnTo>
                <a:lnTo>
                  <a:pt x="46646" y="362506"/>
                </a:lnTo>
                <a:lnTo>
                  <a:pt x="30262" y="405934"/>
                </a:lnTo>
                <a:lnTo>
                  <a:pt x="17253" y="450905"/>
                </a:lnTo>
                <a:lnTo>
                  <a:pt x="7771" y="497266"/>
                </a:lnTo>
                <a:lnTo>
                  <a:pt x="1969" y="544864"/>
                </a:lnTo>
                <a:lnTo>
                  <a:pt x="0" y="593547"/>
                </a:lnTo>
                <a:lnTo>
                  <a:pt x="1969" y="642226"/>
                </a:lnTo>
                <a:lnTo>
                  <a:pt x="7771" y="689820"/>
                </a:lnTo>
                <a:lnTo>
                  <a:pt x="17253" y="736178"/>
                </a:lnTo>
                <a:lnTo>
                  <a:pt x="30262" y="781147"/>
                </a:lnTo>
                <a:lnTo>
                  <a:pt x="46646" y="824573"/>
                </a:lnTo>
                <a:lnTo>
                  <a:pt x="66252" y="866305"/>
                </a:lnTo>
                <a:lnTo>
                  <a:pt x="88927" y="906189"/>
                </a:lnTo>
                <a:lnTo>
                  <a:pt x="114519" y="944072"/>
                </a:lnTo>
                <a:lnTo>
                  <a:pt x="142875" y="979803"/>
                </a:lnTo>
                <a:lnTo>
                  <a:pt x="173842" y="1013228"/>
                </a:lnTo>
                <a:lnTo>
                  <a:pt x="207267" y="1044194"/>
                </a:lnTo>
                <a:lnTo>
                  <a:pt x="242999" y="1072550"/>
                </a:lnTo>
                <a:lnTo>
                  <a:pt x="280883" y="1098141"/>
                </a:lnTo>
                <a:lnTo>
                  <a:pt x="320768" y="1120816"/>
                </a:lnTo>
                <a:lnTo>
                  <a:pt x="362500" y="1140422"/>
                </a:lnTo>
                <a:lnTo>
                  <a:pt x="405928" y="1156806"/>
                </a:lnTo>
                <a:lnTo>
                  <a:pt x="450898" y="1169815"/>
                </a:lnTo>
                <a:lnTo>
                  <a:pt x="497257" y="1179297"/>
                </a:lnTo>
                <a:lnTo>
                  <a:pt x="544853" y="1185099"/>
                </a:lnTo>
                <a:lnTo>
                  <a:pt x="593534" y="1187069"/>
                </a:lnTo>
                <a:lnTo>
                  <a:pt x="642215" y="1185099"/>
                </a:lnTo>
                <a:lnTo>
                  <a:pt x="689811" y="1179297"/>
                </a:lnTo>
                <a:lnTo>
                  <a:pt x="736171" y="1169815"/>
                </a:lnTo>
                <a:lnTo>
                  <a:pt x="781140" y="1156806"/>
                </a:lnTo>
                <a:lnTo>
                  <a:pt x="824568" y="1140422"/>
                </a:lnTo>
                <a:lnTo>
                  <a:pt x="833382" y="1136281"/>
                </a:lnTo>
                <a:lnTo>
                  <a:pt x="593534" y="1136281"/>
                </a:lnTo>
                <a:lnTo>
                  <a:pt x="544117" y="1134057"/>
                </a:lnTo>
                <a:lnTo>
                  <a:pt x="495956" y="1127530"/>
                </a:lnTo>
                <a:lnTo>
                  <a:pt x="449238" y="1116889"/>
                </a:lnTo>
                <a:lnTo>
                  <a:pt x="404153" y="1102324"/>
                </a:lnTo>
                <a:lnTo>
                  <a:pt x="360887" y="1084026"/>
                </a:lnTo>
                <a:lnTo>
                  <a:pt x="319627" y="1062185"/>
                </a:lnTo>
                <a:lnTo>
                  <a:pt x="280562" y="1036990"/>
                </a:lnTo>
                <a:lnTo>
                  <a:pt x="243879" y="1008633"/>
                </a:lnTo>
                <a:lnTo>
                  <a:pt x="209765" y="977303"/>
                </a:lnTo>
                <a:lnTo>
                  <a:pt x="178435" y="943193"/>
                </a:lnTo>
                <a:lnTo>
                  <a:pt x="150078" y="906511"/>
                </a:lnTo>
                <a:lnTo>
                  <a:pt x="124884" y="867447"/>
                </a:lnTo>
                <a:lnTo>
                  <a:pt x="103043" y="826188"/>
                </a:lnTo>
                <a:lnTo>
                  <a:pt x="84746" y="782921"/>
                </a:lnTo>
                <a:lnTo>
                  <a:pt x="70183" y="737836"/>
                </a:lnTo>
                <a:lnTo>
                  <a:pt x="59544" y="691120"/>
                </a:lnTo>
                <a:lnTo>
                  <a:pt x="53019" y="642961"/>
                </a:lnTo>
                <a:lnTo>
                  <a:pt x="50800" y="593547"/>
                </a:lnTo>
                <a:lnTo>
                  <a:pt x="53019" y="544126"/>
                </a:lnTo>
                <a:lnTo>
                  <a:pt x="59544" y="495962"/>
                </a:lnTo>
                <a:lnTo>
                  <a:pt x="70183" y="449242"/>
                </a:lnTo>
                <a:lnTo>
                  <a:pt x="84746" y="404155"/>
                </a:lnTo>
                <a:lnTo>
                  <a:pt x="103043" y="360888"/>
                </a:lnTo>
                <a:lnTo>
                  <a:pt x="124884" y="319627"/>
                </a:lnTo>
                <a:lnTo>
                  <a:pt x="150078" y="280562"/>
                </a:lnTo>
                <a:lnTo>
                  <a:pt x="178435" y="243879"/>
                </a:lnTo>
                <a:lnTo>
                  <a:pt x="209765" y="209765"/>
                </a:lnTo>
                <a:lnTo>
                  <a:pt x="243879" y="178435"/>
                </a:lnTo>
                <a:lnTo>
                  <a:pt x="280562" y="150078"/>
                </a:lnTo>
                <a:lnTo>
                  <a:pt x="319627" y="124884"/>
                </a:lnTo>
                <a:lnTo>
                  <a:pt x="360887" y="103043"/>
                </a:lnTo>
                <a:lnTo>
                  <a:pt x="404153" y="84746"/>
                </a:lnTo>
                <a:lnTo>
                  <a:pt x="449238" y="70183"/>
                </a:lnTo>
                <a:lnTo>
                  <a:pt x="495956" y="59544"/>
                </a:lnTo>
                <a:lnTo>
                  <a:pt x="544117" y="53019"/>
                </a:lnTo>
                <a:lnTo>
                  <a:pt x="593534" y="50799"/>
                </a:lnTo>
                <a:lnTo>
                  <a:pt x="833409" y="50799"/>
                </a:lnTo>
                <a:lnTo>
                  <a:pt x="824568" y="46646"/>
                </a:lnTo>
                <a:lnTo>
                  <a:pt x="781140" y="30262"/>
                </a:lnTo>
                <a:lnTo>
                  <a:pt x="736171" y="17253"/>
                </a:lnTo>
                <a:lnTo>
                  <a:pt x="689811" y="7771"/>
                </a:lnTo>
                <a:lnTo>
                  <a:pt x="642215" y="1969"/>
                </a:lnTo>
                <a:lnTo>
                  <a:pt x="593534" y="0"/>
                </a:lnTo>
                <a:close/>
              </a:path>
              <a:path w="1187450" h="1187450">
                <a:moveTo>
                  <a:pt x="833409" y="50799"/>
                </a:moveTo>
                <a:lnTo>
                  <a:pt x="593534" y="50799"/>
                </a:lnTo>
                <a:lnTo>
                  <a:pt x="642952" y="53019"/>
                </a:lnTo>
                <a:lnTo>
                  <a:pt x="691114" y="59544"/>
                </a:lnTo>
                <a:lnTo>
                  <a:pt x="737833" y="70183"/>
                </a:lnTo>
                <a:lnTo>
                  <a:pt x="782920" y="84746"/>
                </a:lnTo>
                <a:lnTo>
                  <a:pt x="826189" y="103043"/>
                </a:lnTo>
                <a:lnTo>
                  <a:pt x="867450" y="124884"/>
                </a:lnTo>
                <a:lnTo>
                  <a:pt x="906517" y="150078"/>
                </a:lnTo>
                <a:lnTo>
                  <a:pt x="943201" y="178435"/>
                </a:lnTo>
                <a:lnTo>
                  <a:pt x="977315" y="209765"/>
                </a:lnTo>
                <a:lnTo>
                  <a:pt x="1008642" y="243879"/>
                </a:lnTo>
                <a:lnTo>
                  <a:pt x="1036998" y="280562"/>
                </a:lnTo>
                <a:lnTo>
                  <a:pt x="1062191" y="319627"/>
                </a:lnTo>
                <a:lnTo>
                  <a:pt x="1084032" y="360888"/>
                </a:lnTo>
                <a:lnTo>
                  <a:pt x="1102330" y="404155"/>
                </a:lnTo>
                <a:lnTo>
                  <a:pt x="1116895" y="449242"/>
                </a:lnTo>
                <a:lnTo>
                  <a:pt x="1127535" y="495962"/>
                </a:lnTo>
                <a:lnTo>
                  <a:pt x="1134061" y="544126"/>
                </a:lnTo>
                <a:lnTo>
                  <a:pt x="1136281" y="593547"/>
                </a:lnTo>
                <a:lnTo>
                  <a:pt x="1134061" y="642961"/>
                </a:lnTo>
                <a:lnTo>
                  <a:pt x="1127535" y="691120"/>
                </a:lnTo>
                <a:lnTo>
                  <a:pt x="1116895" y="737836"/>
                </a:lnTo>
                <a:lnTo>
                  <a:pt x="1102330" y="782921"/>
                </a:lnTo>
                <a:lnTo>
                  <a:pt x="1084032" y="826188"/>
                </a:lnTo>
                <a:lnTo>
                  <a:pt x="1062191" y="867447"/>
                </a:lnTo>
                <a:lnTo>
                  <a:pt x="1036998" y="906511"/>
                </a:lnTo>
                <a:lnTo>
                  <a:pt x="1008642" y="943193"/>
                </a:lnTo>
                <a:lnTo>
                  <a:pt x="977315" y="977303"/>
                </a:lnTo>
                <a:lnTo>
                  <a:pt x="943201" y="1008633"/>
                </a:lnTo>
                <a:lnTo>
                  <a:pt x="906517" y="1036990"/>
                </a:lnTo>
                <a:lnTo>
                  <a:pt x="867450" y="1062185"/>
                </a:lnTo>
                <a:lnTo>
                  <a:pt x="826189" y="1084026"/>
                </a:lnTo>
                <a:lnTo>
                  <a:pt x="782920" y="1102324"/>
                </a:lnTo>
                <a:lnTo>
                  <a:pt x="737833" y="1116889"/>
                </a:lnTo>
                <a:lnTo>
                  <a:pt x="691114" y="1127530"/>
                </a:lnTo>
                <a:lnTo>
                  <a:pt x="642952" y="1134057"/>
                </a:lnTo>
                <a:lnTo>
                  <a:pt x="593534" y="1136281"/>
                </a:lnTo>
                <a:lnTo>
                  <a:pt x="833382" y="1136281"/>
                </a:lnTo>
                <a:lnTo>
                  <a:pt x="906186" y="1098141"/>
                </a:lnTo>
                <a:lnTo>
                  <a:pt x="944070" y="1072550"/>
                </a:lnTo>
                <a:lnTo>
                  <a:pt x="979802" y="1044194"/>
                </a:lnTo>
                <a:lnTo>
                  <a:pt x="1013228" y="1013228"/>
                </a:lnTo>
                <a:lnTo>
                  <a:pt x="1044195" y="979803"/>
                </a:lnTo>
                <a:lnTo>
                  <a:pt x="1072552" y="944072"/>
                </a:lnTo>
                <a:lnTo>
                  <a:pt x="1098144" y="906189"/>
                </a:lnTo>
                <a:lnTo>
                  <a:pt x="1120820" y="866305"/>
                </a:lnTo>
                <a:lnTo>
                  <a:pt x="1140427" y="824573"/>
                </a:lnTo>
                <a:lnTo>
                  <a:pt x="1156813" y="781147"/>
                </a:lnTo>
                <a:lnTo>
                  <a:pt x="1169823" y="736178"/>
                </a:lnTo>
                <a:lnTo>
                  <a:pt x="1179307" y="689820"/>
                </a:lnTo>
                <a:lnTo>
                  <a:pt x="1185110" y="642226"/>
                </a:lnTo>
                <a:lnTo>
                  <a:pt x="1187081" y="593547"/>
                </a:lnTo>
                <a:lnTo>
                  <a:pt x="1185110" y="544864"/>
                </a:lnTo>
                <a:lnTo>
                  <a:pt x="1179307" y="497266"/>
                </a:lnTo>
                <a:lnTo>
                  <a:pt x="1169823" y="450905"/>
                </a:lnTo>
                <a:lnTo>
                  <a:pt x="1156813" y="405934"/>
                </a:lnTo>
                <a:lnTo>
                  <a:pt x="1140427" y="362506"/>
                </a:lnTo>
                <a:lnTo>
                  <a:pt x="1120820" y="320772"/>
                </a:lnTo>
                <a:lnTo>
                  <a:pt x="1098144" y="280886"/>
                </a:lnTo>
                <a:lnTo>
                  <a:pt x="1072552" y="243001"/>
                </a:lnTo>
                <a:lnTo>
                  <a:pt x="1044195" y="207269"/>
                </a:lnTo>
                <a:lnTo>
                  <a:pt x="1013228" y="173843"/>
                </a:lnTo>
                <a:lnTo>
                  <a:pt x="979802" y="142876"/>
                </a:lnTo>
                <a:lnTo>
                  <a:pt x="944070" y="114520"/>
                </a:lnTo>
                <a:lnTo>
                  <a:pt x="906186" y="88928"/>
                </a:lnTo>
                <a:lnTo>
                  <a:pt x="866301" y="66252"/>
                </a:lnTo>
                <a:lnTo>
                  <a:pt x="833409" y="50799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31">
            <a:extLst>
              <a:ext uri="{FF2B5EF4-FFF2-40B4-BE49-F238E27FC236}">
                <a16:creationId xmlns:a16="http://schemas.microsoft.com/office/drawing/2014/main" xmlns="" id="{BC2A0719-414B-4C62-B4C2-B61DFDAF2A20}"/>
              </a:ext>
            </a:extLst>
          </p:cNvPr>
          <p:cNvSpPr/>
          <p:nvPr/>
        </p:nvSpPr>
        <p:spPr>
          <a:xfrm>
            <a:off x="1293698" y="2353669"/>
            <a:ext cx="6072904" cy="45719"/>
          </a:xfrm>
          <a:custGeom>
            <a:avLst/>
            <a:gdLst/>
            <a:ahLst/>
            <a:cxnLst/>
            <a:rect l="l" t="t" r="r" b="b"/>
            <a:pathLst>
              <a:path w="12265660">
                <a:moveTo>
                  <a:pt x="0" y="0"/>
                </a:moveTo>
                <a:lnTo>
                  <a:pt x="12265456" y="0"/>
                </a:lnTo>
              </a:path>
            </a:pathLst>
          </a:custGeom>
          <a:ln w="38100">
            <a:solidFill>
              <a:srgbClr val="D7D7D7"/>
            </a:solidFill>
          </a:ln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32">
            <a:extLst>
              <a:ext uri="{FF2B5EF4-FFF2-40B4-BE49-F238E27FC236}">
                <a16:creationId xmlns:a16="http://schemas.microsoft.com/office/drawing/2014/main" xmlns="" id="{8F9CED47-FC64-45AC-A1C1-6F2BA84BF070}"/>
              </a:ext>
            </a:extLst>
          </p:cNvPr>
          <p:cNvSpPr/>
          <p:nvPr/>
        </p:nvSpPr>
        <p:spPr>
          <a:xfrm>
            <a:off x="1293698" y="3456101"/>
            <a:ext cx="6072904" cy="45719"/>
          </a:xfrm>
          <a:custGeom>
            <a:avLst/>
            <a:gdLst/>
            <a:ahLst/>
            <a:cxnLst/>
            <a:rect l="l" t="t" r="r" b="b"/>
            <a:pathLst>
              <a:path w="12265660">
                <a:moveTo>
                  <a:pt x="0" y="0"/>
                </a:moveTo>
                <a:lnTo>
                  <a:pt x="12265456" y="0"/>
                </a:lnTo>
              </a:path>
            </a:pathLst>
          </a:custGeom>
          <a:ln w="38100">
            <a:solidFill>
              <a:srgbClr val="D7D7D7"/>
            </a:solidFill>
          </a:ln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33">
            <a:extLst>
              <a:ext uri="{FF2B5EF4-FFF2-40B4-BE49-F238E27FC236}">
                <a16:creationId xmlns:a16="http://schemas.microsoft.com/office/drawing/2014/main" xmlns="" id="{FE69F028-7AEE-46EA-BC5A-9ABD4353B707}"/>
              </a:ext>
            </a:extLst>
          </p:cNvPr>
          <p:cNvSpPr/>
          <p:nvPr/>
        </p:nvSpPr>
        <p:spPr>
          <a:xfrm>
            <a:off x="727588" y="3924549"/>
            <a:ext cx="298993" cy="429088"/>
          </a:xfrm>
          <a:custGeom>
            <a:avLst/>
            <a:gdLst/>
            <a:ahLst/>
            <a:cxnLst/>
            <a:rect l="l" t="t" r="r" b="b"/>
            <a:pathLst>
              <a:path w="603885" h="814704">
                <a:moveTo>
                  <a:pt x="379691" y="0"/>
                </a:moveTo>
                <a:lnTo>
                  <a:pt x="223837" y="0"/>
                </a:lnTo>
                <a:lnTo>
                  <a:pt x="202159" y="4387"/>
                </a:lnTo>
                <a:lnTo>
                  <a:pt x="184438" y="16343"/>
                </a:lnTo>
                <a:lnTo>
                  <a:pt x="172483" y="34059"/>
                </a:lnTo>
                <a:lnTo>
                  <a:pt x="168097" y="55727"/>
                </a:lnTo>
                <a:lnTo>
                  <a:pt x="168097" y="70294"/>
                </a:lnTo>
                <a:lnTo>
                  <a:pt x="55652" y="70307"/>
                </a:lnTo>
                <a:lnTo>
                  <a:pt x="34030" y="74692"/>
                </a:lnTo>
                <a:lnTo>
                  <a:pt x="16329" y="86644"/>
                </a:lnTo>
                <a:lnTo>
                  <a:pt x="4383" y="104356"/>
                </a:lnTo>
                <a:lnTo>
                  <a:pt x="0" y="126022"/>
                </a:lnTo>
                <a:lnTo>
                  <a:pt x="2" y="758685"/>
                </a:lnTo>
                <a:lnTo>
                  <a:pt x="4383" y="780347"/>
                </a:lnTo>
                <a:lnTo>
                  <a:pt x="16332" y="798068"/>
                </a:lnTo>
                <a:lnTo>
                  <a:pt x="34043" y="810025"/>
                </a:lnTo>
                <a:lnTo>
                  <a:pt x="55714" y="814412"/>
                </a:lnTo>
                <a:lnTo>
                  <a:pt x="547789" y="814412"/>
                </a:lnTo>
                <a:lnTo>
                  <a:pt x="569457" y="810025"/>
                </a:lnTo>
                <a:lnTo>
                  <a:pt x="587173" y="798068"/>
                </a:lnTo>
                <a:lnTo>
                  <a:pt x="599129" y="780347"/>
                </a:lnTo>
                <a:lnTo>
                  <a:pt x="599943" y="776325"/>
                </a:lnTo>
                <a:lnTo>
                  <a:pt x="46012" y="776325"/>
                </a:lnTo>
                <a:lnTo>
                  <a:pt x="38112" y="768413"/>
                </a:lnTo>
                <a:lnTo>
                  <a:pt x="38112" y="116306"/>
                </a:lnTo>
                <a:lnTo>
                  <a:pt x="46012" y="108394"/>
                </a:lnTo>
                <a:lnTo>
                  <a:pt x="206197" y="108394"/>
                </a:lnTo>
                <a:lnTo>
                  <a:pt x="206209" y="55727"/>
                </a:lnTo>
                <a:lnTo>
                  <a:pt x="206209" y="46012"/>
                </a:lnTo>
                <a:lnTo>
                  <a:pt x="214121" y="38100"/>
                </a:lnTo>
                <a:lnTo>
                  <a:pt x="431850" y="38100"/>
                </a:lnTo>
                <a:lnTo>
                  <a:pt x="431028" y="34054"/>
                </a:lnTo>
                <a:lnTo>
                  <a:pt x="419069" y="16338"/>
                </a:lnTo>
                <a:lnTo>
                  <a:pt x="401351" y="4385"/>
                </a:lnTo>
                <a:lnTo>
                  <a:pt x="379691" y="0"/>
                </a:lnTo>
                <a:close/>
              </a:path>
              <a:path w="603885" h="814704">
                <a:moveTo>
                  <a:pt x="599955" y="108407"/>
                </a:moveTo>
                <a:lnTo>
                  <a:pt x="557542" y="108407"/>
                </a:lnTo>
                <a:lnTo>
                  <a:pt x="565429" y="116306"/>
                </a:lnTo>
                <a:lnTo>
                  <a:pt x="565429" y="768413"/>
                </a:lnTo>
                <a:lnTo>
                  <a:pt x="557529" y="776325"/>
                </a:lnTo>
                <a:lnTo>
                  <a:pt x="599943" y="776325"/>
                </a:lnTo>
                <a:lnTo>
                  <a:pt x="603514" y="758685"/>
                </a:lnTo>
                <a:lnTo>
                  <a:pt x="603516" y="126022"/>
                </a:lnTo>
                <a:lnTo>
                  <a:pt x="599955" y="108407"/>
                </a:lnTo>
                <a:close/>
              </a:path>
              <a:path w="603885" h="814704">
                <a:moveTo>
                  <a:pt x="206197" y="108394"/>
                </a:moveTo>
                <a:lnTo>
                  <a:pt x="168109" y="108394"/>
                </a:lnTo>
                <a:lnTo>
                  <a:pt x="168109" y="122961"/>
                </a:lnTo>
                <a:lnTo>
                  <a:pt x="172495" y="144629"/>
                </a:lnTo>
                <a:lnTo>
                  <a:pt x="184450" y="162345"/>
                </a:lnTo>
                <a:lnTo>
                  <a:pt x="202169" y="174301"/>
                </a:lnTo>
                <a:lnTo>
                  <a:pt x="223850" y="178689"/>
                </a:lnTo>
                <a:lnTo>
                  <a:pt x="379704" y="178689"/>
                </a:lnTo>
                <a:lnTo>
                  <a:pt x="401372" y="174301"/>
                </a:lnTo>
                <a:lnTo>
                  <a:pt x="419088" y="162345"/>
                </a:lnTo>
                <a:lnTo>
                  <a:pt x="431044" y="144629"/>
                </a:lnTo>
                <a:lnTo>
                  <a:pt x="431863" y="140589"/>
                </a:lnTo>
                <a:lnTo>
                  <a:pt x="214109" y="140589"/>
                </a:lnTo>
                <a:lnTo>
                  <a:pt x="206209" y="132689"/>
                </a:lnTo>
                <a:lnTo>
                  <a:pt x="206197" y="108394"/>
                </a:lnTo>
                <a:close/>
              </a:path>
              <a:path w="603885" h="814704">
                <a:moveTo>
                  <a:pt x="431850" y="38100"/>
                </a:moveTo>
                <a:lnTo>
                  <a:pt x="389432" y="38100"/>
                </a:lnTo>
                <a:lnTo>
                  <a:pt x="397332" y="46012"/>
                </a:lnTo>
                <a:lnTo>
                  <a:pt x="397332" y="132689"/>
                </a:lnTo>
                <a:lnTo>
                  <a:pt x="389432" y="140589"/>
                </a:lnTo>
                <a:lnTo>
                  <a:pt x="431863" y="140589"/>
                </a:lnTo>
                <a:lnTo>
                  <a:pt x="435432" y="122961"/>
                </a:lnTo>
                <a:lnTo>
                  <a:pt x="435432" y="108407"/>
                </a:lnTo>
                <a:lnTo>
                  <a:pt x="599955" y="108407"/>
                </a:lnTo>
                <a:lnTo>
                  <a:pt x="599131" y="104348"/>
                </a:lnTo>
                <a:lnTo>
                  <a:pt x="587168" y="86633"/>
                </a:lnTo>
                <a:lnTo>
                  <a:pt x="569469" y="74692"/>
                </a:lnTo>
                <a:lnTo>
                  <a:pt x="547801" y="70307"/>
                </a:lnTo>
                <a:lnTo>
                  <a:pt x="435419" y="70307"/>
                </a:lnTo>
                <a:lnTo>
                  <a:pt x="435419" y="55727"/>
                </a:lnTo>
                <a:lnTo>
                  <a:pt x="431850" y="381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34">
            <a:extLst>
              <a:ext uri="{FF2B5EF4-FFF2-40B4-BE49-F238E27FC236}">
                <a16:creationId xmlns:a16="http://schemas.microsoft.com/office/drawing/2014/main" xmlns="" id="{54BF351C-7282-4E0F-8EDC-25EF14CCD427}"/>
              </a:ext>
            </a:extLst>
          </p:cNvPr>
          <p:cNvSpPr/>
          <p:nvPr/>
        </p:nvSpPr>
        <p:spPr>
          <a:xfrm>
            <a:off x="843344" y="4094526"/>
            <a:ext cx="137392" cy="45719"/>
          </a:xfrm>
          <a:custGeom>
            <a:avLst/>
            <a:gdLst/>
            <a:ahLst/>
            <a:cxnLst/>
            <a:rect l="l" t="t" r="r" b="b"/>
            <a:pathLst>
              <a:path w="277494" h="38100">
                <a:moveTo>
                  <a:pt x="259486" y="0"/>
                </a:moveTo>
                <a:lnTo>
                  <a:pt x="17830" y="0"/>
                </a:lnTo>
                <a:lnTo>
                  <a:pt x="10887" y="1496"/>
                </a:lnTo>
                <a:lnTo>
                  <a:pt x="5219" y="5576"/>
                </a:lnTo>
                <a:lnTo>
                  <a:pt x="1400" y="11631"/>
                </a:lnTo>
                <a:lnTo>
                  <a:pt x="0" y="19050"/>
                </a:lnTo>
                <a:lnTo>
                  <a:pt x="1400" y="26473"/>
                </a:lnTo>
                <a:lnTo>
                  <a:pt x="5219" y="32527"/>
                </a:lnTo>
                <a:lnTo>
                  <a:pt x="10887" y="36605"/>
                </a:lnTo>
                <a:lnTo>
                  <a:pt x="17830" y="38100"/>
                </a:lnTo>
                <a:lnTo>
                  <a:pt x="259486" y="38100"/>
                </a:lnTo>
                <a:lnTo>
                  <a:pt x="266424" y="36605"/>
                </a:lnTo>
                <a:lnTo>
                  <a:pt x="272092" y="32527"/>
                </a:lnTo>
                <a:lnTo>
                  <a:pt x="275915" y="26473"/>
                </a:lnTo>
                <a:lnTo>
                  <a:pt x="277317" y="19050"/>
                </a:lnTo>
                <a:lnTo>
                  <a:pt x="275915" y="11631"/>
                </a:lnTo>
                <a:lnTo>
                  <a:pt x="272092" y="5576"/>
                </a:lnTo>
                <a:lnTo>
                  <a:pt x="266424" y="1496"/>
                </a:lnTo>
                <a:lnTo>
                  <a:pt x="259486" y="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35">
            <a:extLst>
              <a:ext uri="{FF2B5EF4-FFF2-40B4-BE49-F238E27FC236}">
                <a16:creationId xmlns:a16="http://schemas.microsoft.com/office/drawing/2014/main" xmlns="" id="{F5582A7B-295D-42AC-B33B-3CF647AA1A40}"/>
              </a:ext>
            </a:extLst>
          </p:cNvPr>
          <p:cNvSpPr/>
          <p:nvPr/>
        </p:nvSpPr>
        <p:spPr>
          <a:xfrm>
            <a:off x="836991" y="4187146"/>
            <a:ext cx="137392" cy="45719"/>
          </a:xfrm>
          <a:custGeom>
            <a:avLst/>
            <a:gdLst/>
            <a:ahLst/>
            <a:cxnLst/>
            <a:rect l="l" t="t" r="r" b="b"/>
            <a:pathLst>
              <a:path w="277494" h="38100">
                <a:moveTo>
                  <a:pt x="259486" y="0"/>
                </a:moveTo>
                <a:lnTo>
                  <a:pt x="17830" y="0"/>
                </a:lnTo>
                <a:lnTo>
                  <a:pt x="10887" y="1497"/>
                </a:lnTo>
                <a:lnTo>
                  <a:pt x="5219" y="5581"/>
                </a:lnTo>
                <a:lnTo>
                  <a:pt x="1400" y="11637"/>
                </a:lnTo>
                <a:lnTo>
                  <a:pt x="0" y="19049"/>
                </a:lnTo>
                <a:lnTo>
                  <a:pt x="1400" y="26468"/>
                </a:lnTo>
                <a:lnTo>
                  <a:pt x="5219" y="32523"/>
                </a:lnTo>
                <a:lnTo>
                  <a:pt x="10887" y="36603"/>
                </a:lnTo>
                <a:lnTo>
                  <a:pt x="17830" y="38099"/>
                </a:lnTo>
                <a:lnTo>
                  <a:pt x="259486" y="38099"/>
                </a:lnTo>
                <a:lnTo>
                  <a:pt x="266424" y="36603"/>
                </a:lnTo>
                <a:lnTo>
                  <a:pt x="272092" y="32523"/>
                </a:lnTo>
                <a:lnTo>
                  <a:pt x="275915" y="26468"/>
                </a:lnTo>
                <a:lnTo>
                  <a:pt x="277317" y="19049"/>
                </a:lnTo>
                <a:lnTo>
                  <a:pt x="275915" y="11637"/>
                </a:lnTo>
                <a:lnTo>
                  <a:pt x="272092" y="5581"/>
                </a:lnTo>
                <a:lnTo>
                  <a:pt x="266424" y="1497"/>
                </a:lnTo>
                <a:lnTo>
                  <a:pt x="259486" y="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37">
            <a:extLst>
              <a:ext uri="{FF2B5EF4-FFF2-40B4-BE49-F238E27FC236}">
                <a16:creationId xmlns:a16="http://schemas.microsoft.com/office/drawing/2014/main" xmlns="" id="{CD95B08A-1556-4C85-9628-0187ED2C9645}"/>
              </a:ext>
            </a:extLst>
          </p:cNvPr>
          <p:cNvSpPr/>
          <p:nvPr/>
        </p:nvSpPr>
        <p:spPr>
          <a:xfrm>
            <a:off x="754323" y="4071732"/>
            <a:ext cx="85095" cy="699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38">
            <a:extLst>
              <a:ext uri="{FF2B5EF4-FFF2-40B4-BE49-F238E27FC236}">
                <a16:creationId xmlns:a16="http://schemas.microsoft.com/office/drawing/2014/main" xmlns="" id="{FCE00D91-16E0-45EC-A905-F0F2AE086C82}"/>
              </a:ext>
            </a:extLst>
          </p:cNvPr>
          <p:cNvSpPr/>
          <p:nvPr/>
        </p:nvSpPr>
        <p:spPr>
          <a:xfrm>
            <a:off x="754323" y="4169144"/>
            <a:ext cx="55950" cy="59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40">
            <a:extLst>
              <a:ext uri="{FF2B5EF4-FFF2-40B4-BE49-F238E27FC236}">
                <a16:creationId xmlns:a16="http://schemas.microsoft.com/office/drawing/2014/main" xmlns="" id="{0D98B802-8284-4574-8B3F-B15FB9ED279C}"/>
              </a:ext>
            </a:extLst>
          </p:cNvPr>
          <p:cNvSpPr/>
          <p:nvPr/>
        </p:nvSpPr>
        <p:spPr>
          <a:xfrm>
            <a:off x="708806" y="2909137"/>
            <a:ext cx="168832" cy="179595"/>
          </a:xfrm>
          <a:custGeom>
            <a:avLst/>
            <a:gdLst/>
            <a:ahLst/>
            <a:cxnLst/>
            <a:rect l="l" t="t" r="r" b="b"/>
            <a:pathLst>
              <a:path w="340994" h="340995">
                <a:moveTo>
                  <a:pt x="279577" y="0"/>
                </a:moveTo>
                <a:lnTo>
                  <a:pt x="61391" y="0"/>
                </a:lnTo>
                <a:lnTo>
                  <a:pt x="37493" y="4827"/>
                </a:lnTo>
                <a:lnTo>
                  <a:pt x="17981" y="17980"/>
                </a:lnTo>
                <a:lnTo>
                  <a:pt x="4828" y="37490"/>
                </a:lnTo>
                <a:lnTo>
                  <a:pt x="0" y="61391"/>
                </a:lnTo>
                <a:lnTo>
                  <a:pt x="0" y="279590"/>
                </a:lnTo>
                <a:lnTo>
                  <a:pt x="4829" y="303489"/>
                </a:lnTo>
                <a:lnTo>
                  <a:pt x="17984" y="322995"/>
                </a:lnTo>
                <a:lnTo>
                  <a:pt x="37513" y="336147"/>
                </a:lnTo>
                <a:lnTo>
                  <a:pt x="61391" y="340969"/>
                </a:lnTo>
                <a:lnTo>
                  <a:pt x="279577" y="340969"/>
                </a:lnTo>
                <a:lnTo>
                  <a:pt x="279577" y="290182"/>
                </a:lnTo>
                <a:lnTo>
                  <a:pt x="55549" y="290169"/>
                </a:lnTo>
                <a:lnTo>
                  <a:pt x="50812" y="285432"/>
                </a:lnTo>
                <a:lnTo>
                  <a:pt x="50812" y="55549"/>
                </a:lnTo>
                <a:lnTo>
                  <a:pt x="55549" y="50812"/>
                </a:lnTo>
                <a:lnTo>
                  <a:pt x="338842" y="50799"/>
                </a:lnTo>
                <a:lnTo>
                  <a:pt x="336149" y="37485"/>
                </a:lnTo>
                <a:lnTo>
                  <a:pt x="322988" y="17975"/>
                </a:lnTo>
                <a:lnTo>
                  <a:pt x="303472" y="4825"/>
                </a:lnTo>
                <a:lnTo>
                  <a:pt x="279577" y="0"/>
                </a:lnTo>
                <a:close/>
              </a:path>
              <a:path w="340994" h="340995">
                <a:moveTo>
                  <a:pt x="338842" y="50799"/>
                </a:moveTo>
                <a:lnTo>
                  <a:pt x="61391" y="50799"/>
                </a:lnTo>
                <a:lnTo>
                  <a:pt x="285445" y="50812"/>
                </a:lnTo>
                <a:lnTo>
                  <a:pt x="290169" y="55549"/>
                </a:lnTo>
                <a:lnTo>
                  <a:pt x="290169" y="285432"/>
                </a:lnTo>
                <a:lnTo>
                  <a:pt x="285445" y="290169"/>
                </a:lnTo>
                <a:lnTo>
                  <a:pt x="279577" y="290182"/>
                </a:lnTo>
                <a:lnTo>
                  <a:pt x="279577" y="340969"/>
                </a:lnTo>
                <a:lnTo>
                  <a:pt x="303486" y="336143"/>
                </a:lnTo>
                <a:lnTo>
                  <a:pt x="322995" y="322995"/>
                </a:lnTo>
                <a:lnTo>
                  <a:pt x="336152" y="303486"/>
                </a:lnTo>
                <a:lnTo>
                  <a:pt x="340982" y="279590"/>
                </a:lnTo>
                <a:lnTo>
                  <a:pt x="340982" y="61391"/>
                </a:lnTo>
                <a:lnTo>
                  <a:pt x="338842" y="50799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41">
            <a:extLst>
              <a:ext uri="{FF2B5EF4-FFF2-40B4-BE49-F238E27FC236}">
                <a16:creationId xmlns:a16="http://schemas.microsoft.com/office/drawing/2014/main" xmlns="" id="{638A7FED-EA36-4161-A4E6-111253EF381A}"/>
              </a:ext>
            </a:extLst>
          </p:cNvPr>
          <p:cNvSpPr/>
          <p:nvPr/>
        </p:nvSpPr>
        <p:spPr>
          <a:xfrm>
            <a:off x="889968" y="2909137"/>
            <a:ext cx="168832" cy="179595"/>
          </a:xfrm>
          <a:custGeom>
            <a:avLst/>
            <a:gdLst/>
            <a:ahLst/>
            <a:cxnLst/>
            <a:rect l="l" t="t" r="r" b="b"/>
            <a:pathLst>
              <a:path w="340994" h="340995">
                <a:moveTo>
                  <a:pt x="279590" y="0"/>
                </a:moveTo>
                <a:lnTo>
                  <a:pt x="61404" y="0"/>
                </a:lnTo>
                <a:lnTo>
                  <a:pt x="37506" y="4825"/>
                </a:lnTo>
                <a:lnTo>
                  <a:pt x="17991" y="17975"/>
                </a:lnTo>
                <a:lnTo>
                  <a:pt x="4831" y="37485"/>
                </a:lnTo>
                <a:lnTo>
                  <a:pt x="0" y="61391"/>
                </a:lnTo>
                <a:lnTo>
                  <a:pt x="0" y="279590"/>
                </a:lnTo>
                <a:lnTo>
                  <a:pt x="4831" y="303489"/>
                </a:lnTo>
                <a:lnTo>
                  <a:pt x="17991" y="322995"/>
                </a:lnTo>
                <a:lnTo>
                  <a:pt x="37506" y="336143"/>
                </a:lnTo>
                <a:lnTo>
                  <a:pt x="61404" y="340969"/>
                </a:lnTo>
                <a:lnTo>
                  <a:pt x="279590" y="340969"/>
                </a:lnTo>
                <a:lnTo>
                  <a:pt x="279590" y="290182"/>
                </a:lnTo>
                <a:lnTo>
                  <a:pt x="55549" y="290169"/>
                </a:lnTo>
                <a:lnTo>
                  <a:pt x="50812" y="285419"/>
                </a:lnTo>
                <a:lnTo>
                  <a:pt x="50812" y="55562"/>
                </a:lnTo>
                <a:lnTo>
                  <a:pt x="55549" y="50812"/>
                </a:lnTo>
                <a:lnTo>
                  <a:pt x="338842" y="50799"/>
                </a:lnTo>
                <a:lnTo>
                  <a:pt x="336152" y="37485"/>
                </a:lnTo>
                <a:lnTo>
                  <a:pt x="322997" y="17975"/>
                </a:lnTo>
                <a:lnTo>
                  <a:pt x="303486" y="4825"/>
                </a:lnTo>
                <a:lnTo>
                  <a:pt x="279590" y="0"/>
                </a:lnTo>
                <a:close/>
              </a:path>
              <a:path w="340994" h="340995">
                <a:moveTo>
                  <a:pt x="338842" y="50799"/>
                </a:moveTo>
                <a:lnTo>
                  <a:pt x="61404" y="50799"/>
                </a:lnTo>
                <a:lnTo>
                  <a:pt x="285432" y="50812"/>
                </a:lnTo>
                <a:lnTo>
                  <a:pt x="290182" y="55562"/>
                </a:lnTo>
                <a:lnTo>
                  <a:pt x="290182" y="285419"/>
                </a:lnTo>
                <a:lnTo>
                  <a:pt x="285432" y="290169"/>
                </a:lnTo>
                <a:lnTo>
                  <a:pt x="279590" y="290182"/>
                </a:lnTo>
                <a:lnTo>
                  <a:pt x="279590" y="340969"/>
                </a:lnTo>
                <a:lnTo>
                  <a:pt x="303486" y="336143"/>
                </a:lnTo>
                <a:lnTo>
                  <a:pt x="322997" y="322995"/>
                </a:lnTo>
                <a:lnTo>
                  <a:pt x="336152" y="303489"/>
                </a:lnTo>
                <a:lnTo>
                  <a:pt x="340982" y="279590"/>
                </a:lnTo>
                <a:lnTo>
                  <a:pt x="340982" y="61391"/>
                </a:lnTo>
                <a:lnTo>
                  <a:pt x="338842" y="50799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42">
            <a:extLst>
              <a:ext uri="{FF2B5EF4-FFF2-40B4-BE49-F238E27FC236}">
                <a16:creationId xmlns:a16="http://schemas.microsoft.com/office/drawing/2014/main" xmlns="" id="{E90E4EE0-EA3F-47BC-A196-FB1BB391FD77}"/>
              </a:ext>
            </a:extLst>
          </p:cNvPr>
          <p:cNvSpPr/>
          <p:nvPr/>
        </p:nvSpPr>
        <p:spPr>
          <a:xfrm>
            <a:off x="708806" y="3090839"/>
            <a:ext cx="168832" cy="179595"/>
          </a:xfrm>
          <a:custGeom>
            <a:avLst/>
            <a:gdLst/>
            <a:ahLst/>
            <a:cxnLst/>
            <a:rect l="l" t="t" r="r" b="b"/>
            <a:pathLst>
              <a:path w="340994" h="340995">
                <a:moveTo>
                  <a:pt x="279577" y="0"/>
                </a:moveTo>
                <a:lnTo>
                  <a:pt x="61391" y="0"/>
                </a:lnTo>
                <a:lnTo>
                  <a:pt x="37490" y="4834"/>
                </a:lnTo>
                <a:lnTo>
                  <a:pt x="17980" y="17991"/>
                </a:lnTo>
                <a:lnTo>
                  <a:pt x="4826" y="37506"/>
                </a:lnTo>
                <a:lnTo>
                  <a:pt x="0" y="61404"/>
                </a:lnTo>
                <a:lnTo>
                  <a:pt x="0" y="279590"/>
                </a:lnTo>
                <a:lnTo>
                  <a:pt x="4827" y="303491"/>
                </a:lnTo>
                <a:lnTo>
                  <a:pt x="17980" y="323002"/>
                </a:lnTo>
                <a:lnTo>
                  <a:pt x="37490" y="336154"/>
                </a:lnTo>
                <a:lnTo>
                  <a:pt x="61391" y="340982"/>
                </a:lnTo>
                <a:lnTo>
                  <a:pt x="279577" y="340982"/>
                </a:lnTo>
                <a:lnTo>
                  <a:pt x="279577" y="290195"/>
                </a:lnTo>
                <a:lnTo>
                  <a:pt x="55562" y="290182"/>
                </a:lnTo>
                <a:lnTo>
                  <a:pt x="50812" y="285432"/>
                </a:lnTo>
                <a:lnTo>
                  <a:pt x="50812" y="55549"/>
                </a:lnTo>
                <a:lnTo>
                  <a:pt x="55562" y="50812"/>
                </a:lnTo>
                <a:lnTo>
                  <a:pt x="338840" y="50800"/>
                </a:lnTo>
                <a:lnTo>
                  <a:pt x="336152" y="37502"/>
                </a:lnTo>
                <a:lnTo>
                  <a:pt x="323000" y="17991"/>
                </a:lnTo>
                <a:lnTo>
                  <a:pt x="303486" y="4831"/>
                </a:lnTo>
                <a:lnTo>
                  <a:pt x="279577" y="0"/>
                </a:lnTo>
                <a:close/>
              </a:path>
              <a:path w="340994" h="340995">
                <a:moveTo>
                  <a:pt x="338840" y="50800"/>
                </a:moveTo>
                <a:lnTo>
                  <a:pt x="61391" y="50800"/>
                </a:lnTo>
                <a:lnTo>
                  <a:pt x="285432" y="50812"/>
                </a:lnTo>
                <a:lnTo>
                  <a:pt x="290169" y="55549"/>
                </a:lnTo>
                <a:lnTo>
                  <a:pt x="290169" y="285432"/>
                </a:lnTo>
                <a:lnTo>
                  <a:pt x="285432" y="290182"/>
                </a:lnTo>
                <a:lnTo>
                  <a:pt x="279577" y="290195"/>
                </a:lnTo>
                <a:lnTo>
                  <a:pt x="279577" y="340982"/>
                </a:lnTo>
                <a:lnTo>
                  <a:pt x="303486" y="336152"/>
                </a:lnTo>
                <a:lnTo>
                  <a:pt x="323000" y="322997"/>
                </a:lnTo>
                <a:lnTo>
                  <a:pt x="336154" y="303486"/>
                </a:lnTo>
                <a:lnTo>
                  <a:pt x="340982" y="279590"/>
                </a:lnTo>
                <a:lnTo>
                  <a:pt x="340982" y="61404"/>
                </a:lnTo>
                <a:lnTo>
                  <a:pt x="338840" y="50800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43">
            <a:extLst>
              <a:ext uri="{FF2B5EF4-FFF2-40B4-BE49-F238E27FC236}">
                <a16:creationId xmlns:a16="http://schemas.microsoft.com/office/drawing/2014/main" xmlns="" id="{A40C6B7E-4063-4025-8D88-5E86C3106670}"/>
              </a:ext>
            </a:extLst>
          </p:cNvPr>
          <p:cNvSpPr/>
          <p:nvPr/>
        </p:nvSpPr>
        <p:spPr>
          <a:xfrm>
            <a:off x="889968" y="3082394"/>
            <a:ext cx="168832" cy="179595"/>
          </a:xfrm>
          <a:custGeom>
            <a:avLst/>
            <a:gdLst/>
            <a:ahLst/>
            <a:cxnLst/>
            <a:rect l="l" t="t" r="r" b="b"/>
            <a:pathLst>
              <a:path w="340994" h="340995">
                <a:moveTo>
                  <a:pt x="279590" y="0"/>
                </a:moveTo>
                <a:lnTo>
                  <a:pt x="61404" y="0"/>
                </a:lnTo>
                <a:lnTo>
                  <a:pt x="37501" y="4834"/>
                </a:lnTo>
                <a:lnTo>
                  <a:pt x="17986" y="17991"/>
                </a:lnTo>
                <a:lnTo>
                  <a:pt x="4829" y="37502"/>
                </a:lnTo>
                <a:lnTo>
                  <a:pt x="0" y="61404"/>
                </a:lnTo>
                <a:lnTo>
                  <a:pt x="0" y="279590"/>
                </a:lnTo>
                <a:lnTo>
                  <a:pt x="4829" y="303491"/>
                </a:lnTo>
                <a:lnTo>
                  <a:pt x="17986" y="323002"/>
                </a:lnTo>
                <a:lnTo>
                  <a:pt x="37501" y="336154"/>
                </a:lnTo>
                <a:lnTo>
                  <a:pt x="61404" y="340982"/>
                </a:lnTo>
                <a:lnTo>
                  <a:pt x="279590" y="340982"/>
                </a:lnTo>
                <a:lnTo>
                  <a:pt x="279590" y="290195"/>
                </a:lnTo>
                <a:lnTo>
                  <a:pt x="55562" y="290182"/>
                </a:lnTo>
                <a:lnTo>
                  <a:pt x="50812" y="285419"/>
                </a:lnTo>
                <a:lnTo>
                  <a:pt x="50812" y="55562"/>
                </a:lnTo>
                <a:lnTo>
                  <a:pt x="55562" y="50812"/>
                </a:lnTo>
                <a:lnTo>
                  <a:pt x="338840" y="50800"/>
                </a:lnTo>
                <a:lnTo>
                  <a:pt x="336154" y="37502"/>
                </a:lnTo>
                <a:lnTo>
                  <a:pt x="323002" y="17991"/>
                </a:lnTo>
                <a:lnTo>
                  <a:pt x="303491" y="4834"/>
                </a:lnTo>
                <a:lnTo>
                  <a:pt x="279590" y="0"/>
                </a:lnTo>
                <a:close/>
              </a:path>
              <a:path w="340994" h="340995">
                <a:moveTo>
                  <a:pt x="338840" y="50800"/>
                </a:moveTo>
                <a:lnTo>
                  <a:pt x="61404" y="50800"/>
                </a:lnTo>
                <a:lnTo>
                  <a:pt x="285419" y="50812"/>
                </a:lnTo>
                <a:lnTo>
                  <a:pt x="290182" y="55562"/>
                </a:lnTo>
                <a:lnTo>
                  <a:pt x="290182" y="285419"/>
                </a:lnTo>
                <a:lnTo>
                  <a:pt x="285419" y="290182"/>
                </a:lnTo>
                <a:lnTo>
                  <a:pt x="279590" y="290195"/>
                </a:lnTo>
                <a:lnTo>
                  <a:pt x="279590" y="340982"/>
                </a:lnTo>
                <a:lnTo>
                  <a:pt x="303491" y="336154"/>
                </a:lnTo>
                <a:lnTo>
                  <a:pt x="323002" y="323002"/>
                </a:lnTo>
                <a:lnTo>
                  <a:pt x="336154" y="303491"/>
                </a:lnTo>
                <a:lnTo>
                  <a:pt x="340982" y="279590"/>
                </a:lnTo>
                <a:lnTo>
                  <a:pt x="340982" y="61404"/>
                </a:lnTo>
                <a:lnTo>
                  <a:pt x="338840" y="50800"/>
                </a:lnTo>
                <a:close/>
              </a:path>
            </a:pathLst>
          </a:custGeom>
          <a:solidFill>
            <a:srgbClr val="EB905F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44">
            <a:extLst>
              <a:ext uri="{FF2B5EF4-FFF2-40B4-BE49-F238E27FC236}">
                <a16:creationId xmlns:a16="http://schemas.microsoft.com/office/drawing/2014/main" xmlns="" id="{3567C590-890F-4781-9932-BD283EC9E83D}"/>
              </a:ext>
            </a:extLst>
          </p:cNvPr>
          <p:cNvSpPr/>
          <p:nvPr/>
        </p:nvSpPr>
        <p:spPr>
          <a:xfrm>
            <a:off x="733397" y="1822738"/>
            <a:ext cx="344580" cy="366882"/>
          </a:xfrm>
          <a:custGeom>
            <a:avLst/>
            <a:gdLst/>
            <a:ahLst/>
            <a:cxnLst/>
            <a:rect l="l" t="t" r="r" b="b"/>
            <a:pathLst>
              <a:path w="695960" h="696595">
                <a:moveTo>
                  <a:pt x="478133" y="442277"/>
                </a:moveTo>
                <a:lnTo>
                  <a:pt x="405312" y="442277"/>
                </a:lnTo>
                <a:lnTo>
                  <a:pt x="651704" y="688936"/>
                </a:lnTo>
                <a:lnTo>
                  <a:pt x="660248" y="694609"/>
                </a:lnTo>
                <a:lnTo>
                  <a:pt x="669968" y="696499"/>
                </a:lnTo>
                <a:lnTo>
                  <a:pt x="679692" y="694609"/>
                </a:lnTo>
                <a:lnTo>
                  <a:pt x="688242" y="688936"/>
                </a:lnTo>
                <a:lnTo>
                  <a:pt x="693921" y="680386"/>
                </a:lnTo>
                <a:lnTo>
                  <a:pt x="695815" y="670661"/>
                </a:lnTo>
                <a:lnTo>
                  <a:pt x="693921" y="660936"/>
                </a:lnTo>
                <a:lnTo>
                  <a:pt x="688242" y="652386"/>
                </a:lnTo>
                <a:lnTo>
                  <a:pt x="478133" y="442277"/>
                </a:lnTo>
                <a:close/>
              </a:path>
              <a:path w="695960" h="696595">
                <a:moveTo>
                  <a:pt x="248124" y="0"/>
                </a:moveTo>
                <a:lnTo>
                  <a:pt x="200480" y="4552"/>
                </a:lnTo>
                <a:lnTo>
                  <a:pt x="154258" y="18207"/>
                </a:lnTo>
                <a:lnTo>
                  <a:pt x="110903" y="40960"/>
                </a:lnTo>
                <a:lnTo>
                  <a:pt x="71860" y="72809"/>
                </a:lnTo>
                <a:lnTo>
                  <a:pt x="43093" y="107264"/>
                </a:lnTo>
                <a:lnTo>
                  <a:pt x="21517" y="145234"/>
                </a:lnTo>
                <a:lnTo>
                  <a:pt x="7133" y="185714"/>
                </a:lnTo>
                <a:lnTo>
                  <a:pt x="0" y="227356"/>
                </a:lnTo>
                <a:lnTo>
                  <a:pt x="0" y="270530"/>
                </a:lnTo>
                <a:lnTo>
                  <a:pt x="7133" y="312172"/>
                </a:lnTo>
                <a:lnTo>
                  <a:pt x="21517" y="352650"/>
                </a:lnTo>
                <a:lnTo>
                  <a:pt x="43093" y="390617"/>
                </a:lnTo>
                <a:lnTo>
                  <a:pt x="71860" y="425069"/>
                </a:lnTo>
                <a:lnTo>
                  <a:pt x="108287" y="455187"/>
                </a:lnTo>
                <a:lnTo>
                  <a:pt x="148555" y="477315"/>
                </a:lnTo>
                <a:lnTo>
                  <a:pt x="191491" y="491453"/>
                </a:lnTo>
                <a:lnTo>
                  <a:pt x="235917" y="497600"/>
                </a:lnTo>
                <a:lnTo>
                  <a:pt x="280660" y="495756"/>
                </a:lnTo>
                <a:lnTo>
                  <a:pt x="324544" y="485921"/>
                </a:lnTo>
                <a:lnTo>
                  <a:pt x="366393" y="468095"/>
                </a:lnTo>
                <a:lnTo>
                  <a:pt x="400180" y="445519"/>
                </a:lnTo>
                <a:lnTo>
                  <a:pt x="268954" y="445519"/>
                </a:lnTo>
                <a:lnTo>
                  <a:pt x="225924" y="445357"/>
                </a:lnTo>
                <a:lnTo>
                  <a:pt x="183734" y="435800"/>
                </a:lnTo>
                <a:lnTo>
                  <a:pt x="144015" y="416853"/>
                </a:lnTo>
                <a:lnTo>
                  <a:pt x="108398" y="388518"/>
                </a:lnTo>
                <a:lnTo>
                  <a:pt x="79977" y="352758"/>
                </a:lnTo>
                <a:lnTo>
                  <a:pt x="61030" y="312879"/>
                </a:lnTo>
                <a:lnTo>
                  <a:pt x="51556" y="270530"/>
                </a:lnTo>
                <a:lnTo>
                  <a:pt x="51556" y="227356"/>
                </a:lnTo>
                <a:lnTo>
                  <a:pt x="61030" y="185006"/>
                </a:lnTo>
                <a:lnTo>
                  <a:pt x="79977" y="145124"/>
                </a:lnTo>
                <a:lnTo>
                  <a:pt x="108398" y="109359"/>
                </a:lnTo>
                <a:lnTo>
                  <a:pt x="139451" y="83965"/>
                </a:lnTo>
                <a:lnTo>
                  <a:pt x="173827" y="65828"/>
                </a:lnTo>
                <a:lnTo>
                  <a:pt x="210420" y="54947"/>
                </a:lnTo>
                <a:lnTo>
                  <a:pt x="248124" y="51320"/>
                </a:lnTo>
                <a:lnTo>
                  <a:pt x="398040" y="51320"/>
                </a:lnTo>
                <a:lnTo>
                  <a:pt x="385337" y="40960"/>
                </a:lnTo>
                <a:lnTo>
                  <a:pt x="341980" y="18207"/>
                </a:lnTo>
                <a:lnTo>
                  <a:pt x="295760" y="4552"/>
                </a:lnTo>
                <a:lnTo>
                  <a:pt x="248124" y="0"/>
                </a:lnTo>
                <a:close/>
              </a:path>
              <a:path w="695960" h="696595">
                <a:moveTo>
                  <a:pt x="398040" y="51320"/>
                </a:moveTo>
                <a:lnTo>
                  <a:pt x="248124" y="51320"/>
                </a:lnTo>
                <a:lnTo>
                  <a:pt x="285829" y="54949"/>
                </a:lnTo>
                <a:lnTo>
                  <a:pt x="322425" y="65833"/>
                </a:lnTo>
                <a:lnTo>
                  <a:pt x="356802" y="83971"/>
                </a:lnTo>
                <a:lnTo>
                  <a:pt x="387849" y="109359"/>
                </a:lnTo>
                <a:lnTo>
                  <a:pt x="416108" y="144876"/>
                </a:lnTo>
                <a:lnTo>
                  <a:pt x="435024" y="184486"/>
                </a:lnTo>
                <a:lnTo>
                  <a:pt x="444598" y="226568"/>
                </a:lnTo>
                <a:lnTo>
                  <a:pt x="444829" y="269500"/>
                </a:lnTo>
                <a:lnTo>
                  <a:pt x="435718" y="311661"/>
                </a:lnTo>
                <a:lnTo>
                  <a:pt x="417262" y="351430"/>
                </a:lnTo>
                <a:lnTo>
                  <a:pt x="389462" y="387184"/>
                </a:lnTo>
                <a:lnTo>
                  <a:pt x="351008" y="417643"/>
                </a:lnTo>
                <a:lnTo>
                  <a:pt x="311193" y="436282"/>
                </a:lnTo>
                <a:lnTo>
                  <a:pt x="268954" y="445519"/>
                </a:lnTo>
                <a:lnTo>
                  <a:pt x="400180" y="445519"/>
                </a:lnTo>
                <a:lnTo>
                  <a:pt x="405032" y="442277"/>
                </a:lnTo>
                <a:lnTo>
                  <a:pt x="478133" y="442277"/>
                </a:lnTo>
                <a:lnTo>
                  <a:pt x="441583" y="405726"/>
                </a:lnTo>
                <a:lnTo>
                  <a:pt x="467324" y="367094"/>
                </a:lnTo>
                <a:lnTo>
                  <a:pt x="485107" y="325265"/>
                </a:lnTo>
                <a:lnTo>
                  <a:pt x="494927" y="281411"/>
                </a:lnTo>
                <a:lnTo>
                  <a:pt x="496779" y="236705"/>
                </a:lnTo>
                <a:lnTo>
                  <a:pt x="490656" y="192320"/>
                </a:lnTo>
                <a:lnTo>
                  <a:pt x="476553" y="149427"/>
                </a:lnTo>
                <a:lnTo>
                  <a:pt x="454465" y="109199"/>
                </a:lnTo>
                <a:lnTo>
                  <a:pt x="424387" y="72809"/>
                </a:lnTo>
                <a:lnTo>
                  <a:pt x="398040" y="5132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26">
            <a:extLst>
              <a:ext uri="{FF2B5EF4-FFF2-40B4-BE49-F238E27FC236}">
                <a16:creationId xmlns:a16="http://schemas.microsoft.com/office/drawing/2014/main" xmlns="" id="{E252CB2A-FAB9-4671-9905-C1425C543108}"/>
              </a:ext>
            </a:extLst>
          </p:cNvPr>
          <p:cNvSpPr txBox="1"/>
          <p:nvPr/>
        </p:nvSpPr>
        <p:spPr>
          <a:xfrm>
            <a:off x="615194" y="2879062"/>
            <a:ext cx="7476130" cy="437056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739115">
              <a:spcBef>
                <a:spcPts val="48"/>
              </a:spcBef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</a:rPr>
              <a:t>Индекс формируют четыре ключевых показателя:</a:t>
            </a:r>
          </a:p>
          <a:p>
            <a:pPr marL="739115"/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</a:rPr>
              <a:t>продажи, инвестиции, кадры и доступность финансирования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3">
            <a:extLst>
              <a:ext uri="{FF2B5EF4-FFF2-40B4-BE49-F238E27FC236}">
                <a16:creationId xmlns:a16="http://schemas.microsoft.com/office/drawing/2014/main" xmlns="" id="{46518D6F-3E20-4BBF-93FB-9CC41A3F53AC}"/>
              </a:ext>
            </a:extLst>
          </p:cNvPr>
          <p:cNvSpPr/>
          <p:nvPr/>
        </p:nvSpPr>
        <p:spPr>
          <a:xfrm>
            <a:off x="347216" y="693556"/>
            <a:ext cx="4269976" cy="179868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4038" y="5115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" y="5883623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6886" y="6085637"/>
            <a:ext cx="373514" cy="25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659" y="606656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76"/>
                </a:lnTo>
                <a:lnTo>
                  <a:pt x="98412" y="578624"/>
                </a:lnTo>
                <a:lnTo>
                  <a:pt x="147523" y="581113"/>
                </a:lnTo>
                <a:lnTo>
                  <a:pt x="408749" y="581050"/>
                </a:lnTo>
                <a:lnTo>
                  <a:pt x="474754" y="567667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70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81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23"/>
                </a:lnTo>
                <a:lnTo>
                  <a:pt x="566013" y="70421"/>
                </a:lnTo>
                <a:lnTo>
                  <a:pt x="548386" y="43357"/>
                </a:lnTo>
                <a:lnTo>
                  <a:pt x="547395" y="42164"/>
                </a:lnTo>
                <a:lnTo>
                  <a:pt x="534911" y="29629"/>
                </a:lnTo>
                <a:lnTo>
                  <a:pt x="500127" y="7804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1" y="29629"/>
                </a:moveTo>
                <a:lnTo>
                  <a:pt x="536092" y="30657"/>
                </a:lnTo>
                <a:lnTo>
                  <a:pt x="534921" y="29629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659" y="61227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37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69"/>
                </a:lnTo>
                <a:lnTo>
                  <a:pt x="95283" y="297522"/>
                </a:lnTo>
                <a:lnTo>
                  <a:pt x="109444" y="307066"/>
                </a:lnTo>
                <a:lnTo>
                  <a:pt x="126784" y="310565"/>
                </a:lnTo>
                <a:lnTo>
                  <a:pt x="144128" y="307066"/>
                </a:lnTo>
                <a:lnTo>
                  <a:pt x="158289" y="297522"/>
                </a:lnTo>
                <a:lnTo>
                  <a:pt x="165741" y="286473"/>
                </a:lnTo>
                <a:lnTo>
                  <a:pt x="126784" y="286473"/>
                </a:lnTo>
                <a:lnTo>
                  <a:pt x="118828" y="284866"/>
                </a:lnTo>
                <a:lnTo>
                  <a:pt x="112333" y="280485"/>
                </a:lnTo>
                <a:lnTo>
                  <a:pt x="107954" y="273990"/>
                </a:lnTo>
                <a:lnTo>
                  <a:pt x="106349" y="266039"/>
                </a:lnTo>
                <a:lnTo>
                  <a:pt x="107954" y="258074"/>
                </a:lnTo>
                <a:lnTo>
                  <a:pt x="112333" y="251571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3" y="245579"/>
                </a:lnTo>
                <a:lnTo>
                  <a:pt x="163952" y="241468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4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71"/>
                </a:lnTo>
                <a:lnTo>
                  <a:pt x="145613" y="258074"/>
                </a:lnTo>
                <a:lnTo>
                  <a:pt x="147218" y="266039"/>
                </a:lnTo>
                <a:lnTo>
                  <a:pt x="145613" y="273990"/>
                </a:lnTo>
                <a:lnTo>
                  <a:pt x="141235" y="280485"/>
                </a:lnTo>
                <a:lnTo>
                  <a:pt x="134740" y="284866"/>
                </a:lnTo>
                <a:lnTo>
                  <a:pt x="126784" y="286473"/>
                </a:lnTo>
                <a:lnTo>
                  <a:pt x="165741" y="286473"/>
                </a:lnTo>
                <a:lnTo>
                  <a:pt x="167835" y="283369"/>
                </a:lnTo>
                <a:lnTo>
                  <a:pt x="171335" y="266039"/>
                </a:lnTo>
                <a:lnTo>
                  <a:pt x="170457" y="257195"/>
                </a:lnTo>
                <a:lnTo>
                  <a:pt x="167938" y="248948"/>
                </a:lnTo>
                <a:lnTo>
                  <a:pt x="16614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601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8"/>
                </a:lnTo>
                <a:lnTo>
                  <a:pt x="321335" y="169624"/>
                </a:lnTo>
                <a:lnTo>
                  <a:pt x="319786" y="176204"/>
                </a:lnTo>
                <a:lnTo>
                  <a:pt x="319252" y="183121"/>
                </a:lnTo>
                <a:lnTo>
                  <a:pt x="322752" y="200465"/>
                </a:lnTo>
                <a:lnTo>
                  <a:pt x="332297" y="214626"/>
                </a:lnTo>
                <a:lnTo>
                  <a:pt x="346454" y="224172"/>
                </a:lnTo>
                <a:lnTo>
                  <a:pt x="363791" y="227672"/>
                </a:lnTo>
                <a:lnTo>
                  <a:pt x="381136" y="224172"/>
                </a:lnTo>
                <a:lnTo>
                  <a:pt x="395297" y="214626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78"/>
                </a:lnTo>
                <a:lnTo>
                  <a:pt x="344964" y="191079"/>
                </a:lnTo>
                <a:lnTo>
                  <a:pt x="343357" y="183121"/>
                </a:lnTo>
                <a:lnTo>
                  <a:pt x="344964" y="175176"/>
                </a:lnTo>
                <a:lnTo>
                  <a:pt x="349345" y="168679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7" y="162686"/>
                </a:lnTo>
                <a:lnTo>
                  <a:pt x="428610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670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165594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165594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601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24" y="24104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79"/>
                </a:lnTo>
                <a:lnTo>
                  <a:pt x="382631" y="175176"/>
                </a:lnTo>
                <a:lnTo>
                  <a:pt x="384238" y="183121"/>
                </a:lnTo>
                <a:lnTo>
                  <a:pt x="382631" y="191079"/>
                </a:lnTo>
                <a:lnTo>
                  <a:pt x="378248" y="197578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21"/>
                </a:lnTo>
                <a:lnTo>
                  <a:pt x="408343" y="176974"/>
                </a:lnTo>
                <a:lnTo>
                  <a:pt x="407085" y="171132"/>
                </a:lnTo>
                <a:lnTo>
                  <a:pt x="404850" y="165798"/>
                </a:lnTo>
                <a:lnTo>
                  <a:pt x="408667" y="162686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30"/>
                </a:lnTo>
                <a:lnTo>
                  <a:pt x="428610" y="146430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70" y="142024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2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2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854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68"/>
                </a:lnTo>
                <a:lnTo>
                  <a:pt x="50050" y="49911"/>
                </a:lnTo>
                <a:lnTo>
                  <a:pt x="13603" y="103905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35305" y="543140"/>
                </a:lnTo>
                <a:lnTo>
                  <a:pt x="66387" y="56721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8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8" y="44334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0891" y="608483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38" y="251968"/>
                </a:lnTo>
                <a:lnTo>
                  <a:pt x="227232" y="238028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1"/>
                </a:lnTo>
                <a:lnTo>
                  <a:pt x="250200" y="195554"/>
                </a:lnTo>
                <a:lnTo>
                  <a:pt x="76466" y="195554"/>
                </a:lnTo>
                <a:lnTo>
                  <a:pt x="76466" y="62064"/>
                </a:lnTo>
                <a:lnTo>
                  <a:pt x="83645" y="60677"/>
                </a:lnTo>
                <a:lnTo>
                  <a:pt x="93940" y="59469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11"/>
                </a:lnTo>
                <a:lnTo>
                  <a:pt x="193982" y="7993"/>
                </a:lnTo>
                <a:lnTo>
                  <a:pt x="158634" y="1939"/>
                </a:lnTo>
                <a:lnTo>
                  <a:pt x="116585" y="0"/>
                </a:lnTo>
                <a:close/>
              </a:path>
              <a:path w="299085" h="426084">
                <a:moveTo>
                  <a:pt x="239938" y="251968"/>
                </a:moveTo>
                <a:lnTo>
                  <a:pt x="115328" y="251968"/>
                </a:lnTo>
                <a:lnTo>
                  <a:pt x="144010" y="256291"/>
                </a:lnTo>
                <a:lnTo>
                  <a:pt x="165233" y="268728"/>
                </a:lnTo>
                <a:lnTo>
                  <a:pt x="180465" y="291276"/>
                </a:lnTo>
                <a:lnTo>
                  <a:pt x="191173" y="325932"/>
                </a:lnTo>
                <a:lnTo>
                  <a:pt x="199716" y="361947"/>
                </a:lnTo>
                <a:lnTo>
                  <a:pt x="207379" y="390794"/>
                </a:lnTo>
                <a:lnTo>
                  <a:pt x="213988" y="412122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4"/>
                </a:lnTo>
                <a:lnTo>
                  <a:pt x="243578" y="255960"/>
                </a:lnTo>
                <a:lnTo>
                  <a:pt x="239938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0" y="195554"/>
                </a:lnTo>
                <a:lnTo>
                  <a:pt x="259872" y="186469"/>
                </a:lnTo>
                <a:lnTo>
                  <a:pt x="276903" y="155994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358" y="6082574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38"/>
                </a:moveTo>
                <a:lnTo>
                  <a:pt x="0" y="409270"/>
                </a:lnTo>
                <a:lnTo>
                  <a:pt x="49048" y="427605"/>
                </a:lnTo>
                <a:lnTo>
                  <a:pt x="114071" y="435597"/>
                </a:lnTo>
                <a:lnTo>
                  <a:pt x="172635" y="428928"/>
                </a:lnTo>
                <a:lnTo>
                  <a:pt x="217662" y="410526"/>
                </a:lnTo>
                <a:lnTo>
                  <a:pt x="249451" y="382798"/>
                </a:lnTo>
                <a:lnTo>
                  <a:pt x="255171" y="372287"/>
                </a:lnTo>
                <a:lnTo>
                  <a:pt x="119087" y="372287"/>
                </a:lnTo>
                <a:lnTo>
                  <a:pt x="89998" y="370103"/>
                </a:lnTo>
                <a:lnTo>
                  <a:pt x="62607" y="364218"/>
                </a:lnTo>
                <a:lnTo>
                  <a:pt x="37917" y="355630"/>
                </a:lnTo>
                <a:lnTo>
                  <a:pt x="16929" y="345338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6"/>
                </a:lnTo>
                <a:lnTo>
                  <a:pt x="64035" y="22941"/>
                </a:lnTo>
                <a:lnTo>
                  <a:pt x="33060" y="49001"/>
                </a:lnTo>
                <a:lnTo>
                  <a:pt x="13637" y="82461"/>
                </a:lnTo>
                <a:lnTo>
                  <a:pt x="6908" y="121577"/>
                </a:lnTo>
                <a:lnTo>
                  <a:pt x="14948" y="162899"/>
                </a:lnTo>
                <a:lnTo>
                  <a:pt x="37853" y="196403"/>
                </a:lnTo>
                <a:lnTo>
                  <a:pt x="73801" y="223209"/>
                </a:lnTo>
                <a:lnTo>
                  <a:pt x="120967" y="244436"/>
                </a:lnTo>
                <a:lnTo>
                  <a:pt x="155462" y="259101"/>
                </a:lnTo>
                <a:lnTo>
                  <a:pt x="178789" y="274826"/>
                </a:lnTo>
                <a:lnTo>
                  <a:pt x="192006" y="292901"/>
                </a:lnTo>
                <a:lnTo>
                  <a:pt x="196176" y="314617"/>
                </a:lnTo>
                <a:lnTo>
                  <a:pt x="191095" y="338174"/>
                </a:lnTo>
                <a:lnTo>
                  <a:pt x="176201" y="356382"/>
                </a:lnTo>
                <a:lnTo>
                  <a:pt x="152023" y="368125"/>
                </a:lnTo>
                <a:lnTo>
                  <a:pt x="119087" y="372287"/>
                </a:lnTo>
                <a:lnTo>
                  <a:pt x="255171" y="372287"/>
                </a:lnTo>
                <a:lnTo>
                  <a:pt x="268305" y="348151"/>
                </a:lnTo>
                <a:lnTo>
                  <a:pt x="274523" y="308991"/>
                </a:lnTo>
                <a:lnTo>
                  <a:pt x="267797" y="267634"/>
                </a:lnTo>
                <a:lnTo>
                  <a:pt x="247499" y="233857"/>
                </a:lnTo>
                <a:lnTo>
                  <a:pt x="213449" y="206310"/>
                </a:lnTo>
                <a:lnTo>
                  <a:pt x="165468" y="183642"/>
                </a:lnTo>
                <a:lnTo>
                  <a:pt x="129041" y="168094"/>
                </a:lnTo>
                <a:lnTo>
                  <a:pt x="103893" y="152841"/>
                </a:lnTo>
                <a:lnTo>
                  <a:pt x="89321" y="135593"/>
                </a:lnTo>
                <a:lnTo>
                  <a:pt x="84620" y="114058"/>
                </a:lnTo>
                <a:lnTo>
                  <a:pt x="88713" y="95818"/>
                </a:lnTo>
                <a:lnTo>
                  <a:pt x="101385" y="79514"/>
                </a:lnTo>
                <a:lnTo>
                  <a:pt x="123223" y="67792"/>
                </a:lnTo>
                <a:lnTo>
                  <a:pt x="154812" y="63296"/>
                </a:lnTo>
                <a:lnTo>
                  <a:pt x="244885" y="63296"/>
                </a:lnTo>
                <a:lnTo>
                  <a:pt x="257606" y="21297"/>
                </a:lnTo>
                <a:lnTo>
                  <a:pt x="238923" y="13212"/>
                </a:lnTo>
                <a:lnTo>
                  <a:pt x="215772" y="6419"/>
                </a:lnTo>
                <a:lnTo>
                  <a:pt x="188155" y="1741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296"/>
                </a:moveTo>
                <a:lnTo>
                  <a:pt x="154812" y="63296"/>
                </a:lnTo>
                <a:lnTo>
                  <a:pt x="182484" y="65285"/>
                </a:lnTo>
                <a:lnTo>
                  <a:pt x="205979" y="70270"/>
                </a:lnTo>
                <a:lnTo>
                  <a:pt x="224891" y="76782"/>
                </a:lnTo>
                <a:lnTo>
                  <a:pt x="238810" y="83350"/>
                </a:lnTo>
                <a:lnTo>
                  <a:pt x="244885" y="632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9625" y="608483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90"/>
                </a:lnTo>
                <a:lnTo>
                  <a:pt x="251332" y="390486"/>
                </a:lnTo>
                <a:lnTo>
                  <a:pt x="269298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14"/>
                </a:lnTo>
                <a:lnTo>
                  <a:pt x="264291" y="231914"/>
                </a:lnTo>
                <a:lnTo>
                  <a:pt x="238930" y="211607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65"/>
                </a:lnTo>
                <a:lnTo>
                  <a:pt x="243194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4" y="57048"/>
                </a:lnTo>
                <a:lnTo>
                  <a:pt x="251127" y="40883"/>
                </a:lnTo>
                <a:lnTo>
                  <a:pt x="233171" y="26962"/>
                </a:lnTo>
                <a:lnTo>
                  <a:pt x="210123" y="14283"/>
                </a:lnTo>
                <a:lnTo>
                  <a:pt x="183259" y="5956"/>
                </a:lnTo>
                <a:lnTo>
                  <a:pt x="151106" y="1391"/>
                </a:lnTo>
                <a:lnTo>
                  <a:pt x="112191" y="0"/>
                </a:lnTo>
                <a:close/>
              </a:path>
              <a:path w="292100" h="430529">
                <a:moveTo>
                  <a:pt x="264291" y="231914"/>
                </a:moveTo>
                <a:lnTo>
                  <a:pt x="114706" y="231914"/>
                </a:lnTo>
                <a:lnTo>
                  <a:pt x="152166" y="235811"/>
                </a:lnTo>
                <a:lnTo>
                  <a:pt x="182633" y="248051"/>
                </a:lnTo>
                <a:lnTo>
                  <a:pt x="203112" y="269456"/>
                </a:lnTo>
                <a:lnTo>
                  <a:pt x="210604" y="300850"/>
                </a:lnTo>
                <a:lnTo>
                  <a:pt x="202974" y="333862"/>
                </a:lnTo>
                <a:lnTo>
                  <a:pt x="182475" y="355771"/>
                </a:lnTo>
                <a:lnTo>
                  <a:pt x="152691" y="367926"/>
                </a:lnTo>
                <a:lnTo>
                  <a:pt x="117208" y="371678"/>
                </a:lnTo>
                <a:lnTo>
                  <a:pt x="269298" y="371678"/>
                </a:lnTo>
                <a:lnTo>
                  <a:pt x="280871" y="353502"/>
                </a:lnTo>
                <a:lnTo>
                  <a:pt x="289146" y="330020"/>
                </a:lnTo>
                <a:lnTo>
                  <a:pt x="292074" y="303364"/>
                </a:lnTo>
                <a:lnTo>
                  <a:pt x="285013" y="264003"/>
                </a:lnTo>
                <a:lnTo>
                  <a:pt x="266142" y="233397"/>
                </a:lnTo>
                <a:lnTo>
                  <a:pt x="264291" y="231914"/>
                </a:lnTo>
                <a:close/>
              </a:path>
              <a:path w="292100" h="430529">
                <a:moveTo>
                  <a:pt x="263534" y="57048"/>
                </a:moveTo>
                <a:lnTo>
                  <a:pt x="120345" y="57048"/>
                </a:lnTo>
                <a:lnTo>
                  <a:pt x="153313" y="60504"/>
                </a:lnTo>
                <a:lnTo>
                  <a:pt x="178171" y="71070"/>
                </a:lnTo>
                <a:lnTo>
                  <a:pt x="193861" y="89039"/>
                </a:lnTo>
                <a:lnTo>
                  <a:pt x="199326" y="114706"/>
                </a:lnTo>
                <a:lnTo>
                  <a:pt x="193792" y="139277"/>
                </a:lnTo>
                <a:lnTo>
                  <a:pt x="177622" y="158500"/>
                </a:lnTo>
                <a:lnTo>
                  <a:pt x="151459" y="171025"/>
                </a:lnTo>
                <a:lnTo>
                  <a:pt x="115950" y="175501"/>
                </a:lnTo>
                <a:lnTo>
                  <a:pt x="243194" y="175501"/>
                </a:lnTo>
                <a:lnTo>
                  <a:pt x="259095" y="159912"/>
                </a:lnTo>
                <a:lnTo>
                  <a:pt x="272503" y="134244"/>
                </a:lnTo>
                <a:lnTo>
                  <a:pt x="277037" y="105930"/>
                </a:lnTo>
                <a:lnTo>
                  <a:pt x="273884" y="80722"/>
                </a:lnTo>
                <a:lnTo>
                  <a:pt x="264949" y="58891"/>
                </a:lnTo>
                <a:lnTo>
                  <a:pt x="263534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4429" y="6086742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27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7216" y="338322"/>
            <a:ext cx="7434586" cy="150097"/>
          </a:xfrm>
          <a:custGeom>
            <a:avLst/>
            <a:gdLst/>
            <a:ahLst/>
            <a:cxnLst/>
            <a:rect l="l" t="t" r="r" b="b"/>
            <a:pathLst>
              <a:path w="12298044" h="248284">
                <a:moveTo>
                  <a:pt x="0" y="247700"/>
                </a:moveTo>
                <a:lnTo>
                  <a:pt x="12297651" y="247700"/>
                </a:lnTo>
                <a:lnTo>
                  <a:pt x="12297651" y="0"/>
                </a:lnTo>
                <a:lnTo>
                  <a:pt x="0" y="0"/>
                </a:lnTo>
                <a:lnTo>
                  <a:pt x="0" y="24770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32822" y="43251"/>
            <a:ext cx="7063375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lang="ru-RU" spc="100" dirty="0"/>
              <a:t>Стагнация кадрового компонента </a:t>
            </a:r>
            <a:r>
              <a:rPr lang="en-US" spc="100" dirty="0"/>
              <a:t>RSBI</a:t>
            </a:r>
            <a:endParaRPr spc="100" dirty="0"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xfrm>
            <a:off x="7699393" y="6143965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20</a:t>
            </a:fld>
            <a:endParaRPr spc="-69" dirty="0">
              <a:solidFill>
                <a:prstClr val="black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E6C0441A-1622-423C-BFBC-CA6FAA15259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5590" y="1520215"/>
            <a:ext cx="7012820" cy="381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0089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6743" y="6253684"/>
            <a:ext cx="1902851" cy="235590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 defTabSz="439804">
              <a:spcBef>
                <a:spcPts val="48"/>
              </a:spcBef>
            </a:pPr>
            <a:r>
              <a:rPr sz="1491" b="1" spc="130" dirty="0">
                <a:solidFill>
                  <a:srgbClr val="334E93"/>
                </a:solidFill>
                <a:latin typeface="Arial"/>
                <a:cs typeface="Arial"/>
              </a:rPr>
              <a:t>IV </a:t>
            </a:r>
            <a:r>
              <a:rPr sz="1491" b="1" spc="166" dirty="0">
                <a:solidFill>
                  <a:srgbClr val="334E93"/>
                </a:solidFill>
                <a:latin typeface="Arial"/>
                <a:cs typeface="Arial"/>
              </a:rPr>
              <a:t>КВАРТАЛ</a:t>
            </a:r>
            <a:r>
              <a:rPr sz="1491" b="1" spc="241" dirty="0">
                <a:solidFill>
                  <a:srgbClr val="334E93"/>
                </a:solidFill>
                <a:latin typeface="Arial"/>
                <a:cs typeface="Arial"/>
              </a:rPr>
              <a:t> </a:t>
            </a:r>
            <a:r>
              <a:rPr sz="1491" b="1" spc="94" dirty="0">
                <a:solidFill>
                  <a:srgbClr val="334E93"/>
                </a:solidFill>
                <a:latin typeface="Arial"/>
                <a:cs typeface="Arial"/>
              </a:rPr>
              <a:t>2018</a:t>
            </a:r>
            <a:endParaRPr sz="149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7726" y="5823284"/>
            <a:ext cx="2983832" cy="1034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474259" y="6170669"/>
            <a:ext cx="308158" cy="212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420537" y="6154934"/>
            <a:ext cx="288940" cy="289856"/>
          </a:xfrm>
          <a:custGeom>
            <a:avLst/>
            <a:gdLst/>
            <a:ahLst/>
            <a:cxnLst/>
            <a:rect l="l" t="t" r="r" b="b"/>
            <a:pathLst>
              <a:path w="600710" h="602615">
                <a:moveTo>
                  <a:pt x="358648" y="505142"/>
                </a:moveTo>
                <a:lnTo>
                  <a:pt x="0" y="505142"/>
                </a:lnTo>
                <a:lnTo>
                  <a:pt x="749" y="507771"/>
                </a:lnTo>
                <a:lnTo>
                  <a:pt x="1295" y="509549"/>
                </a:lnTo>
                <a:lnTo>
                  <a:pt x="1841" y="511238"/>
                </a:lnTo>
                <a:lnTo>
                  <a:pt x="2425" y="512914"/>
                </a:lnTo>
                <a:lnTo>
                  <a:pt x="27739" y="556605"/>
                </a:lnTo>
                <a:lnTo>
                  <a:pt x="45974" y="573976"/>
                </a:lnTo>
                <a:lnTo>
                  <a:pt x="47231" y="574979"/>
                </a:lnTo>
                <a:lnTo>
                  <a:pt x="83007" y="594639"/>
                </a:lnTo>
                <a:lnTo>
                  <a:pt x="125171" y="602551"/>
                </a:lnTo>
                <a:lnTo>
                  <a:pt x="152958" y="602564"/>
                </a:lnTo>
                <a:lnTo>
                  <a:pt x="423837" y="602488"/>
                </a:lnTo>
                <a:lnTo>
                  <a:pt x="492272" y="588619"/>
                </a:lnTo>
                <a:lnTo>
                  <a:pt x="548259" y="550824"/>
                </a:lnTo>
                <a:lnTo>
                  <a:pt x="580365" y="505282"/>
                </a:lnTo>
                <a:lnTo>
                  <a:pt x="358787" y="505282"/>
                </a:lnTo>
                <a:lnTo>
                  <a:pt x="358648" y="505142"/>
                </a:lnTo>
                <a:close/>
              </a:path>
              <a:path w="600710" h="602615">
                <a:moveTo>
                  <a:pt x="502716" y="2552"/>
                </a:moveTo>
                <a:lnTo>
                  <a:pt x="502729" y="414020"/>
                </a:lnTo>
                <a:lnTo>
                  <a:pt x="502716" y="426402"/>
                </a:lnTo>
                <a:lnTo>
                  <a:pt x="501103" y="442209"/>
                </a:lnTo>
                <a:lnTo>
                  <a:pt x="479501" y="482066"/>
                </a:lnTo>
                <a:lnTo>
                  <a:pt x="439651" y="503669"/>
                </a:lnTo>
                <a:lnTo>
                  <a:pt x="423837" y="505282"/>
                </a:lnTo>
                <a:lnTo>
                  <a:pt x="580365" y="505282"/>
                </a:lnTo>
                <a:lnTo>
                  <a:pt x="586044" y="494838"/>
                </a:lnTo>
                <a:lnTo>
                  <a:pt x="596332" y="461815"/>
                </a:lnTo>
                <a:lnTo>
                  <a:pt x="599922" y="426402"/>
                </a:lnTo>
                <a:lnTo>
                  <a:pt x="599922" y="156514"/>
                </a:lnTo>
                <a:lnTo>
                  <a:pt x="600151" y="156311"/>
                </a:lnTo>
                <a:lnTo>
                  <a:pt x="600151" y="123659"/>
                </a:lnTo>
                <a:lnTo>
                  <a:pt x="599605" y="116789"/>
                </a:lnTo>
                <a:lnTo>
                  <a:pt x="586905" y="73025"/>
                </a:lnTo>
                <a:lnTo>
                  <a:pt x="580631" y="61569"/>
                </a:lnTo>
                <a:lnTo>
                  <a:pt x="577138" y="55803"/>
                </a:lnTo>
                <a:lnTo>
                  <a:pt x="543297" y="21794"/>
                </a:lnTo>
                <a:lnTo>
                  <a:pt x="505244" y="3276"/>
                </a:lnTo>
                <a:lnTo>
                  <a:pt x="502716" y="2552"/>
                </a:lnTo>
                <a:close/>
              </a:path>
              <a:path w="600710" h="602615">
                <a:moveTo>
                  <a:pt x="557868" y="33632"/>
                </a:moveTo>
                <a:lnTo>
                  <a:pt x="558241" y="33985"/>
                </a:lnTo>
                <a:lnTo>
                  <a:pt x="557868" y="33632"/>
                </a:lnTo>
                <a:close/>
              </a:path>
              <a:path w="600710" h="602615">
                <a:moveTo>
                  <a:pt x="501942" y="0"/>
                </a:moveTo>
                <a:lnTo>
                  <a:pt x="486765" y="2705"/>
                </a:lnTo>
                <a:lnTo>
                  <a:pt x="502716" y="2705"/>
                </a:lnTo>
                <a:lnTo>
                  <a:pt x="50194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420537" y="6201297"/>
            <a:ext cx="241904" cy="155160"/>
          </a:xfrm>
          <a:custGeom>
            <a:avLst/>
            <a:gdLst/>
            <a:ahLst/>
            <a:cxnLst/>
            <a:rect l="l" t="t" r="r" b="b"/>
            <a:pathLst>
              <a:path w="502919" h="322579">
                <a:moveTo>
                  <a:pt x="0" y="188429"/>
                </a:moveTo>
                <a:lnTo>
                  <a:pt x="0" y="218109"/>
                </a:lnTo>
                <a:lnTo>
                  <a:pt x="86360" y="265785"/>
                </a:lnTo>
                <a:lnTo>
                  <a:pt x="85648" y="269024"/>
                </a:lnTo>
                <a:lnTo>
                  <a:pt x="85267" y="272402"/>
                </a:lnTo>
                <a:lnTo>
                  <a:pt x="85267" y="275856"/>
                </a:lnTo>
                <a:lnTo>
                  <a:pt x="88898" y="293830"/>
                </a:lnTo>
                <a:lnTo>
                  <a:pt x="98799" y="308508"/>
                </a:lnTo>
                <a:lnTo>
                  <a:pt x="113482" y="318404"/>
                </a:lnTo>
                <a:lnTo>
                  <a:pt x="131457" y="322033"/>
                </a:lnTo>
                <a:lnTo>
                  <a:pt x="149438" y="318404"/>
                </a:lnTo>
                <a:lnTo>
                  <a:pt x="164120" y="308508"/>
                </a:lnTo>
                <a:lnTo>
                  <a:pt x="171853" y="297040"/>
                </a:lnTo>
                <a:lnTo>
                  <a:pt x="131457" y="297040"/>
                </a:lnTo>
                <a:lnTo>
                  <a:pt x="123211" y="295375"/>
                </a:lnTo>
                <a:lnTo>
                  <a:pt x="116473" y="290834"/>
                </a:lnTo>
                <a:lnTo>
                  <a:pt x="111928" y="284101"/>
                </a:lnTo>
                <a:lnTo>
                  <a:pt x="110261" y="275856"/>
                </a:lnTo>
                <a:lnTo>
                  <a:pt x="111928" y="267602"/>
                </a:lnTo>
                <a:lnTo>
                  <a:pt x="116473" y="260861"/>
                </a:lnTo>
                <a:lnTo>
                  <a:pt x="123211" y="256314"/>
                </a:lnTo>
                <a:lnTo>
                  <a:pt x="131457" y="254647"/>
                </a:lnTo>
                <a:lnTo>
                  <a:pt x="172265" y="254647"/>
                </a:lnTo>
                <a:lnTo>
                  <a:pt x="169996" y="250387"/>
                </a:lnTo>
                <a:lnTo>
                  <a:pt x="164528" y="243598"/>
                </a:lnTo>
                <a:lnTo>
                  <a:pt x="164835" y="243052"/>
                </a:lnTo>
                <a:lnTo>
                  <a:pt x="98920" y="243052"/>
                </a:lnTo>
                <a:lnTo>
                  <a:pt x="0" y="188429"/>
                </a:lnTo>
                <a:close/>
              </a:path>
              <a:path w="502919" h="322579">
                <a:moveTo>
                  <a:pt x="172265" y="254647"/>
                </a:moveTo>
                <a:lnTo>
                  <a:pt x="131457" y="254647"/>
                </a:lnTo>
                <a:lnTo>
                  <a:pt x="139709" y="256314"/>
                </a:lnTo>
                <a:lnTo>
                  <a:pt x="146446" y="260861"/>
                </a:lnTo>
                <a:lnTo>
                  <a:pt x="150988" y="267602"/>
                </a:lnTo>
                <a:lnTo>
                  <a:pt x="152654" y="275856"/>
                </a:lnTo>
                <a:lnTo>
                  <a:pt x="150988" y="284101"/>
                </a:lnTo>
                <a:lnTo>
                  <a:pt x="146446" y="290834"/>
                </a:lnTo>
                <a:lnTo>
                  <a:pt x="139709" y="295375"/>
                </a:lnTo>
                <a:lnTo>
                  <a:pt x="131457" y="297040"/>
                </a:lnTo>
                <a:lnTo>
                  <a:pt x="171853" y="297040"/>
                </a:lnTo>
                <a:lnTo>
                  <a:pt x="174018" y="293830"/>
                </a:lnTo>
                <a:lnTo>
                  <a:pt x="177647" y="275856"/>
                </a:lnTo>
                <a:lnTo>
                  <a:pt x="176737" y="266689"/>
                </a:lnTo>
                <a:lnTo>
                  <a:pt x="174126" y="258141"/>
                </a:lnTo>
                <a:lnTo>
                  <a:pt x="172265" y="254647"/>
                </a:lnTo>
                <a:close/>
              </a:path>
              <a:path w="502919" h="322579">
                <a:moveTo>
                  <a:pt x="135051" y="229666"/>
                </a:moveTo>
                <a:lnTo>
                  <a:pt x="131457" y="229666"/>
                </a:lnTo>
                <a:lnTo>
                  <a:pt x="122201" y="230593"/>
                </a:lnTo>
                <a:lnTo>
                  <a:pt x="113569" y="233254"/>
                </a:lnTo>
                <a:lnTo>
                  <a:pt x="105747" y="237467"/>
                </a:lnTo>
                <a:lnTo>
                  <a:pt x="98920" y="243052"/>
                </a:lnTo>
                <a:lnTo>
                  <a:pt x="164835" y="243052"/>
                </a:lnTo>
                <a:lnTo>
                  <a:pt x="170598" y="232816"/>
                </a:lnTo>
                <a:lnTo>
                  <a:pt x="148272" y="232816"/>
                </a:lnTo>
                <a:lnTo>
                  <a:pt x="145199" y="231736"/>
                </a:lnTo>
                <a:lnTo>
                  <a:pt x="171206" y="231736"/>
                </a:lnTo>
                <a:lnTo>
                  <a:pt x="145135" y="231711"/>
                </a:lnTo>
                <a:lnTo>
                  <a:pt x="141897" y="230847"/>
                </a:lnTo>
                <a:lnTo>
                  <a:pt x="171714" y="230835"/>
                </a:lnTo>
                <a:lnTo>
                  <a:pt x="141897" y="230835"/>
                </a:lnTo>
                <a:lnTo>
                  <a:pt x="138531" y="230060"/>
                </a:lnTo>
                <a:lnTo>
                  <a:pt x="135051" y="229666"/>
                </a:lnTo>
                <a:close/>
              </a:path>
              <a:path w="502919" h="322579">
                <a:moveTo>
                  <a:pt x="311969" y="88798"/>
                </a:moveTo>
                <a:lnTo>
                  <a:pt x="278612" y="88798"/>
                </a:lnTo>
                <a:lnTo>
                  <a:pt x="339229" y="163614"/>
                </a:lnTo>
                <a:lnTo>
                  <a:pt x="335769" y="169491"/>
                </a:lnTo>
                <a:lnTo>
                  <a:pt x="333195" y="175885"/>
                </a:lnTo>
                <a:lnTo>
                  <a:pt x="331591" y="182712"/>
                </a:lnTo>
                <a:lnTo>
                  <a:pt x="331038" y="189890"/>
                </a:lnTo>
                <a:lnTo>
                  <a:pt x="334665" y="207866"/>
                </a:lnTo>
                <a:lnTo>
                  <a:pt x="344558" y="222548"/>
                </a:lnTo>
                <a:lnTo>
                  <a:pt x="359236" y="232449"/>
                </a:lnTo>
                <a:lnTo>
                  <a:pt x="377215" y="236080"/>
                </a:lnTo>
                <a:lnTo>
                  <a:pt x="395196" y="232449"/>
                </a:lnTo>
                <a:lnTo>
                  <a:pt x="409878" y="222548"/>
                </a:lnTo>
                <a:lnTo>
                  <a:pt x="417604" y="211086"/>
                </a:lnTo>
                <a:lnTo>
                  <a:pt x="377215" y="211086"/>
                </a:lnTo>
                <a:lnTo>
                  <a:pt x="368970" y="209421"/>
                </a:lnTo>
                <a:lnTo>
                  <a:pt x="362237" y="204879"/>
                </a:lnTo>
                <a:lnTo>
                  <a:pt x="357696" y="198142"/>
                </a:lnTo>
                <a:lnTo>
                  <a:pt x="356031" y="189890"/>
                </a:lnTo>
                <a:lnTo>
                  <a:pt x="357696" y="181649"/>
                </a:lnTo>
                <a:lnTo>
                  <a:pt x="362237" y="174910"/>
                </a:lnTo>
                <a:lnTo>
                  <a:pt x="368970" y="170362"/>
                </a:lnTo>
                <a:lnTo>
                  <a:pt x="377215" y="168694"/>
                </a:lnTo>
                <a:lnTo>
                  <a:pt x="423743" y="168694"/>
                </a:lnTo>
                <a:lnTo>
                  <a:pt x="444436" y="151828"/>
                </a:lnTo>
                <a:lnTo>
                  <a:pt x="403390" y="151828"/>
                </a:lnTo>
                <a:lnTo>
                  <a:pt x="397532" y="148393"/>
                </a:lnTo>
                <a:lnTo>
                  <a:pt x="394757" y="147281"/>
                </a:lnTo>
                <a:lnTo>
                  <a:pt x="359371" y="147281"/>
                </a:lnTo>
                <a:lnTo>
                  <a:pt x="311969" y="88798"/>
                </a:lnTo>
                <a:close/>
              </a:path>
              <a:path w="502919" h="322579">
                <a:moveTo>
                  <a:pt x="171206" y="231736"/>
                </a:moveTo>
                <a:lnTo>
                  <a:pt x="145199" y="231736"/>
                </a:lnTo>
                <a:lnTo>
                  <a:pt x="148272" y="232816"/>
                </a:lnTo>
                <a:lnTo>
                  <a:pt x="170598" y="232816"/>
                </a:lnTo>
                <a:lnTo>
                  <a:pt x="171206" y="231736"/>
                </a:lnTo>
                <a:close/>
              </a:path>
              <a:path w="502919" h="322579">
                <a:moveTo>
                  <a:pt x="171707" y="230847"/>
                </a:moveTo>
                <a:lnTo>
                  <a:pt x="141897" y="230847"/>
                </a:lnTo>
                <a:lnTo>
                  <a:pt x="145135" y="231711"/>
                </a:lnTo>
                <a:lnTo>
                  <a:pt x="171220" y="231711"/>
                </a:lnTo>
                <a:lnTo>
                  <a:pt x="171707" y="230847"/>
                </a:lnTo>
                <a:close/>
              </a:path>
              <a:path w="502919" h="322579">
                <a:moveTo>
                  <a:pt x="260769" y="0"/>
                </a:moveTo>
                <a:lnTo>
                  <a:pt x="242780" y="3629"/>
                </a:lnTo>
                <a:lnTo>
                  <a:pt x="228095" y="13527"/>
                </a:lnTo>
                <a:lnTo>
                  <a:pt x="218195" y="28208"/>
                </a:lnTo>
                <a:lnTo>
                  <a:pt x="214566" y="46189"/>
                </a:lnTo>
                <a:lnTo>
                  <a:pt x="215475" y="55351"/>
                </a:lnTo>
                <a:lnTo>
                  <a:pt x="218084" y="63898"/>
                </a:lnTo>
                <a:lnTo>
                  <a:pt x="222217" y="71652"/>
                </a:lnTo>
                <a:lnTo>
                  <a:pt x="227698" y="78435"/>
                </a:lnTo>
                <a:lnTo>
                  <a:pt x="141897" y="230835"/>
                </a:lnTo>
                <a:lnTo>
                  <a:pt x="171714" y="230835"/>
                </a:lnTo>
                <a:lnTo>
                  <a:pt x="250329" y="91198"/>
                </a:lnTo>
                <a:lnTo>
                  <a:pt x="272635" y="91198"/>
                </a:lnTo>
                <a:lnTo>
                  <a:pt x="273113" y="91097"/>
                </a:lnTo>
                <a:lnTo>
                  <a:pt x="278612" y="88798"/>
                </a:lnTo>
                <a:lnTo>
                  <a:pt x="311969" y="88798"/>
                </a:lnTo>
                <a:lnTo>
                  <a:pt x="298742" y="72478"/>
                </a:lnTo>
                <a:lnTo>
                  <a:pt x="301733" y="67386"/>
                </a:lnTo>
                <a:lnTo>
                  <a:pt x="260769" y="67386"/>
                </a:lnTo>
                <a:lnTo>
                  <a:pt x="252509" y="65719"/>
                </a:lnTo>
                <a:lnTo>
                  <a:pt x="245768" y="61174"/>
                </a:lnTo>
                <a:lnTo>
                  <a:pt x="241225" y="54436"/>
                </a:lnTo>
                <a:lnTo>
                  <a:pt x="239560" y="46189"/>
                </a:lnTo>
                <a:lnTo>
                  <a:pt x="241225" y="37943"/>
                </a:lnTo>
                <a:lnTo>
                  <a:pt x="245768" y="31205"/>
                </a:lnTo>
                <a:lnTo>
                  <a:pt x="252509" y="26660"/>
                </a:lnTo>
                <a:lnTo>
                  <a:pt x="260769" y="24993"/>
                </a:lnTo>
                <a:lnTo>
                  <a:pt x="301149" y="24993"/>
                </a:lnTo>
                <a:lnTo>
                  <a:pt x="293420" y="13527"/>
                </a:lnTo>
                <a:lnTo>
                  <a:pt x="278742" y="3629"/>
                </a:lnTo>
                <a:lnTo>
                  <a:pt x="260769" y="0"/>
                </a:lnTo>
                <a:close/>
              </a:path>
              <a:path w="502919" h="322579">
                <a:moveTo>
                  <a:pt x="423743" y="168694"/>
                </a:moveTo>
                <a:lnTo>
                  <a:pt x="377215" y="168694"/>
                </a:lnTo>
                <a:lnTo>
                  <a:pt x="385467" y="170362"/>
                </a:lnTo>
                <a:lnTo>
                  <a:pt x="392204" y="174910"/>
                </a:lnTo>
                <a:lnTo>
                  <a:pt x="396746" y="181649"/>
                </a:lnTo>
                <a:lnTo>
                  <a:pt x="398411" y="189890"/>
                </a:lnTo>
                <a:lnTo>
                  <a:pt x="396746" y="198142"/>
                </a:lnTo>
                <a:lnTo>
                  <a:pt x="392204" y="204879"/>
                </a:lnTo>
                <a:lnTo>
                  <a:pt x="385467" y="209421"/>
                </a:lnTo>
                <a:lnTo>
                  <a:pt x="377215" y="211086"/>
                </a:lnTo>
                <a:lnTo>
                  <a:pt x="417604" y="211086"/>
                </a:lnTo>
                <a:lnTo>
                  <a:pt x="419776" y="207866"/>
                </a:lnTo>
                <a:lnTo>
                  <a:pt x="423405" y="189890"/>
                </a:lnTo>
                <a:lnTo>
                  <a:pt x="423405" y="183515"/>
                </a:lnTo>
                <a:lnTo>
                  <a:pt x="422109" y="177444"/>
                </a:lnTo>
                <a:lnTo>
                  <a:pt x="419785" y="171919"/>
                </a:lnTo>
                <a:lnTo>
                  <a:pt x="423743" y="168694"/>
                </a:lnTo>
                <a:close/>
              </a:path>
              <a:path w="502919" h="322579">
                <a:moveTo>
                  <a:pt x="502729" y="70866"/>
                </a:moveTo>
                <a:lnTo>
                  <a:pt x="403390" y="151828"/>
                </a:lnTo>
                <a:lnTo>
                  <a:pt x="444436" y="151828"/>
                </a:lnTo>
                <a:lnTo>
                  <a:pt x="502729" y="104317"/>
                </a:lnTo>
                <a:lnTo>
                  <a:pt x="502729" y="70866"/>
                </a:lnTo>
                <a:close/>
              </a:path>
              <a:path w="502919" h="322579">
                <a:moveTo>
                  <a:pt x="377215" y="143700"/>
                </a:moveTo>
                <a:lnTo>
                  <a:pt x="370890" y="143700"/>
                </a:lnTo>
                <a:lnTo>
                  <a:pt x="364871" y="144983"/>
                </a:lnTo>
                <a:lnTo>
                  <a:pt x="359371" y="147281"/>
                </a:lnTo>
                <a:lnTo>
                  <a:pt x="394757" y="147281"/>
                </a:lnTo>
                <a:lnTo>
                  <a:pt x="391160" y="145840"/>
                </a:lnTo>
                <a:lnTo>
                  <a:pt x="384359" y="144248"/>
                </a:lnTo>
                <a:lnTo>
                  <a:pt x="377215" y="143700"/>
                </a:lnTo>
                <a:close/>
              </a:path>
              <a:path w="502919" h="322579">
                <a:moveTo>
                  <a:pt x="272635" y="91198"/>
                </a:moveTo>
                <a:lnTo>
                  <a:pt x="250329" y="91198"/>
                </a:lnTo>
                <a:lnTo>
                  <a:pt x="253682" y="91973"/>
                </a:lnTo>
                <a:lnTo>
                  <a:pt x="257187" y="92379"/>
                </a:lnTo>
                <a:lnTo>
                  <a:pt x="267081" y="92379"/>
                </a:lnTo>
                <a:lnTo>
                  <a:pt x="272635" y="91198"/>
                </a:lnTo>
                <a:close/>
              </a:path>
              <a:path w="502919" h="322579">
                <a:moveTo>
                  <a:pt x="301149" y="24993"/>
                </a:moveTo>
                <a:lnTo>
                  <a:pt x="260769" y="24993"/>
                </a:lnTo>
                <a:lnTo>
                  <a:pt x="269008" y="26660"/>
                </a:lnTo>
                <a:lnTo>
                  <a:pt x="275742" y="31205"/>
                </a:lnTo>
                <a:lnTo>
                  <a:pt x="280285" y="37943"/>
                </a:lnTo>
                <a:lnTo>
                  <a:pt x="281952" y="46189"/>
                </a:lnTo>
                <a:lnTo>
                  <a:pt x="280285" y="54436"/>
                </a:lnTo>
                <a:lnTo>
                  <a:pt x="275742" y="61174"/>
                </a:lnTo>
                <a:lnTo>
                  <a:pt x="269008" y="65719"/>
                </a:lnTo>
                <a:lnTo>
                  <a:pt x="260769" y="67386"/>
                </a:lnTo>
                <a:lnTo>
                  <a:pt x="301733" y="67386"/>
                </a:lnTo>
                <a:lnTo>
                  <a:pt x="302204" y="66583"/>
                </a:lnTo>
                <a:lnTo>
                  <a:pt x="304782" y="60177"/>
                </a:lnTo>
                <a:lnTo>
                  <a:pt x="306391" y="53349"/>
                </a:lnTo>
                <a:lnTo>
                  <a:pt x="306946" y="46189"/>
                </a:lnTo>
                <a:lnTo>
                  <a:pt x="303317" y="28208"/>
                </a:lnTo>
                <a:lnTo>
                  <a:pt x="301149" y="249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373672" y="6109367"/>
            <a:ext cx="288329" cy="288635"/>
          </a:xfrm>
          <a:custGeom>
            <a:avLst/>
            <a:gdLst/>
            <a:ahLst/>
            <a:cxnLst/>
            <a:rect l="l" t="t" r="r" b="b"/>
            <a:pathLst>
              <a:path w="599439" h="600075">
                <a:moveTo>
                  <a:pt x="97434" y="568439"/>
                </a:moveTo>
                <a:lnTo>
                  <a:pt x="41909" y="568439"/>
                </a:lnTo>
                <a:lnTo>
                  <a:pt x="45504" y="571715"/>
                </a:lnTo>
                <a:lnTo>
                  <a:pt x="81575" y="594342"/>
                </a:lnTo>
                <a:lnTo>
                  <a:pt x="97434" y="599871"/>
                </a:lnTo>
                <a:lnTo>
                  <a:pt x="97434" y="568439"/>
                </a:lnTo>
                <a:close/>
              </a:path>
              <a:path w="599439" h="600075">
                <a:moveTo>
                  <a:pt x="43078" y="569556"/>
                </a:moveTo>
                <a:lnTo>
                  <a:pt x="45498" y="571715"/>
                </a:lnTo>
                <a:lnTo>
                  <a:pt x="43078" y="569556"/>
                </a:lnTo>
                <a:close/>
              </a:path>
              <a:path w="599439" h="600075">
                <a:moveTo>
                  <a:pt x="473519" y="0"/>
                </a:moveTo>
                <a:lnTo>
                  <a:pt x="330593" y="0"/>
                </a:lnTo>
                <a:lnTo>
                  <a:pt x="176314" y="76"/>
                </a:lnTo>
                <a:lnTo>
                  <a:pt x="107878" y="13960"/>
                </a:lnTo>
                <a:lnTo>
                  <a:pt x="51892" y="51752"/>
                </a:lnTo>
                <a:lnTo>
                  <a:pt x="14095" y="107732"/>
                </a:lnTo>
                <a:lnTo>
                  <a:pt x="215" y="176161"/>
                </a:lnTo>
                <a:lnTo>
                  <a:pt x="215" y="438137"/>
                </a:lnTo>
                <a:lnTo>
                  <a:pt x="0" y="438353"/>
                </a:lnTo>
                <a:lnTo>
                  <a:pt x="0" y="478764"/>
                </a:lnTo>
                <a:lnTo>
                  <a:pt x="546" y="485647"/>
                </a:lnTo>
                <a:lnTo>
                  <a:pt x="13322" y="529577"/>
                </a:lnTo>
                <a:lnTo>
                  <a:pt x="34937" y="561365"/>
                </a:lnTo>
                <a:lnTo>
                  <a:pt x="43078" y="569556"/>
                </a:lnTo>
                <a:lnTo>
                  <a:pt x="41909" y="568439"/>
                </a:lnTo>
                <a:lnTo>
                  <a:pt x="97434" y="568439"/>
                </a:lnTo>
                <a:lnTo>
                  <a:pt x="97434" y="176161"/>
                </a:lnTo>
                <a:lnTo>
                  <a:pt x="99047" y="160354"/>
                </a:lnTo>
                <a:lnTo>
                  <a:pt x="120637" y="120497"/>
                </a:lnTo>
                <a:lnTo>
                  <a:pt x="160499" y="98896"/>
                </a:lnTo>
                <a:lnTo>
                  <a:pt x="176314" y="97281"/>
                </a:lnTo>
                <a:lnTo>
                  <a:pt x="585055" y="97281"/>
                </a:lnTo>
                <a:lnTo>
                  <a:pt x="599376" y="94729"/>
                </a:lnTo>
                <a:lnTo>
                  <a:pt x="582661" y="59393"/>
                </a:lnTo>
                <a:lnTo>
                  <a:pt x="552919" y="27597"/>
                </a:lnTo>
                <a:lnTo>
                  <a:pt x="517136" y="7926"/>
                </a:lnTo>
                <a:lnTo>
                  <a:pt x="479018" y="190"/>
                </a:lnTo>
                <a:lnTo>
                  <a:pt x="474980" y="25"/>
                </a:lnTo>
                <a:lnTo>
                  <a:pt x="473519" y="0"/>
                </a:lnTo>
                <a:close/>
              </a:path>
              <a:path w="599439" h="600075">
                <a:moveTo>
                  <a:pt x="131229" y="142519"/>
                </a:moveTo>
                <a:lnTo>
                  <a:pt x="131216" y="142709"/>
                </a:lnTo>
                <a:lnTo>
                  <a:pt x="131229" y="142519"/>
                </a:lnTo>
                <a:close/>
              </a:path>
              <a:path w="599439" h="600075">
                <a:moveTo>
                  <a:pt x="585055" y="97281"/>
                </a:moveTo>
                <a:lnTo>
                  <a:pt x="241363" y="97281"/>
                </a:lnTo>
                <a:lnTo>
                  <a:pt x="241503" y="97434"/>
                </a:lnTo>
                <a:lnTo>
                  <a:pt x="584200" y="97434"/>
                </a:lnTo>
                <a:lnTo>
                  <a:pt x="585055" y="9728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801059" y="6170009"/>
            <a:ext cx="149357" cy="212276"/>
          </a:xfrm>
          <a:custGeom>
            <a:avLst/>
            <a:gdLst/>
            <a:ahLst/>
            <a:cxnLst/>
            <a:rect l="l" t="t" r="r" b="b"/>
            <a:pathLst>
              <a:path w="310514" h="441325">
                <a:moveTo>
                  <a:pt x="120878" y="0"/>
                </a:moveTo>
                <a:lnTo>
                  <a:pt x="86725" y="692"/>
                </a:lnTo>
                <a:lnTo>
                  <a:pt x="54343" y="2605"/>
                </a:lnTo>
                <a:lnTo>
                  <a:pt x="25009" y="5491"/>
                </a:lnTo>
                <a:lnTo>
                  <a:pt x="0" y="9105"/>
                </a:lnTo>
                <a:lnTo>
                  <a:pt x="0" y="441286"/>
                </a:lnTo>
                <a:lnTo>
                  <a:pt x="79286" y="441286"/>
                </a:lnTo>
                <a:lnTo>
                  <a:pt x="79286" y="261264"/>
                </a:lnTo>
                <a:lnTo>
                  <a:pt x="248786" y="261264"/>
                </a:lnTo>
                <a:lnTo>
                  <a:pt x="235614" y="246814"/>
                </a:lnTo>
                <a:lnTo>
                  <a:pt x="214464" y="234619"/>
                </a:lnTo>
                <a:lnTo>
                  <a:pt x="214464" y="232663"/>
                </a:lnTo>
                <a:lnTo>
                  <a:pt x="244121" y="217147"/>
                </a:lnTo>
                <a:lnTo>
                  <a:pt x="259428" y="202768"/>
                </a:lnTo>
                <a:lnTo>
                  <a:pt x="79286" y="202768"/>
                </a:lnTo>
                <a:lnTo>
                  <a:pt x="79286" y="64350"/>
                </a:lnTo>
                <a:lnTo>
                  <a:pt x="86728" y="62916"/>
                </a:lnTo>
                <a:lnTo>
                  <a:pt x="97399" y="61668"/>
                </a:lnTo>
                <a:lnTo>
                  <a:pt x="111361" y="60786"/>
                </a:lnTo>
                <a:lnTo>
                  <a:pt x="128676" y="60451"/>
                </a:lnTo>
                <a:lnTo>
                  <a:pt x="276902" y="60451"/>
                </a:lnTo>
                <a:lnTo>
                  <a:pt x="272089" y="52098"/>
                </a:lnTo>
                <a:lnTo>
                  <a:pt x="256057" y="35102"/>
                </a:lnTo>
                <a:lnTo>
                  <a:pt x="231462" y="19197"/>
                </a:lnTo>
                <a:lnTo>
                  <a:pt x="201141" y="8288"/>
                </a:lnTo>
                <a:lnTo>
                  <a:pt x="164483" y="2011"/>
                </a:lnTo>
                <a:lnTo>
                  <a:pt x="120878" y="0"/>
                </a:lnTo>
                <a:close/>
              </a:path>
              <a:path w="310514" h="441325">
                <a:moveTo>
                  <a:pt x="248786" y="261264"/>
                </a:moveTo>
                <a:lnTo>
                  <a:pt x="119583" y="261264"/>
                </a:lnTo>
                <a:lnTo>
                  <a:pt x="149324" y="265750"/>
                </a:lnTo>
                <a:lnTo>
                  <a:pt x="171327" y="278645"/>
                </a:lnTo>
                <a:lnTo>
                  <a:pt x="187118" y="302021"/>
                </a:lnTo>
                <a:lnTo>
                  <a:pt x="198221" y="337946"/>
                </a:lnTo>
                <a:lnTo>
                  <a:pt x="207084" y="375298"/>
                </a:lnTo>
                <a:lnTo>
                  <a:pt x="215034" y="405214"/>
                </a:lnTo>
                <a:lnTo>
                  <a:pt x="221887" y="427331"/>
                </a:lnTo>
                <a:lnTo>
                  <a:pt x="227456" y="441286"/>
                </a:lnTo>
                <a:lnTo>
                  <a:pt x="309994" y="441286"/>
                </a:lnTo>
                <a:lnTo>
                  <a:pt x="302696" y="422741"/>
                </a:lnTo>
                <a:lnTo>
                  <a:pt x="294482" y="394328"/>
                </a:lnTo>
                <a:lnTo>
                  <a:pt x="285414" y="358848"/>
                </a:lnTo>
                <a:lnTo>
                  <a:pt x="275551" y="319100"/>
                </a:lnTo>
                <a:lnTo>
                  <a:pt x="265732" y="289724"/>
                </a:lnTo>
                <a:lnTo>
                  <a:pt x="252561" y="265406"/>
                </a:lnTo>
                <a:lnTo>
                  <a:pt x="248786" y="261264"/>
                </a:lnTo>
                <a:close/>
              </a:path>
              <a:path w="310514" h="441325">
                <a:moveTo>
                  <a:pt x="276902" y="60451"/>
                </a:moveTo>
                <a:lnTo>
                  <a:pt x="128676" y="60451"/>
                </a:lnTo>
                <a:lnTo>
                  <a:pt x="164015" y="64654"/>
                </a:lnTo>
                <a:lnTo>
                  <a:pt x="191068" y="77506"/>
                </a:lnTo>
                <a:lnTo>
                  <a:pt x="208372" y="99376"/>
                </a:lnTo>
                <a:lnTo>
                  <a:pt x="214464" y="130632"/>
                </a:lnTo>
                <a:lnTo>
                  <a:pt x="208341" y="160275"/>
                </a:lnTo>
                <a:lnTo>
                  <a:pt x="190825" y="183030"/>
                </a:lnTo>
                <a:lnTo>
                  <a:pt x="163195" y="197620"/>
                </a:lnTo>
                <a:lnTo>
                  <a:pt x="126733" y="202768"/>
                </a:lnTo>
                <a:lnTo>
                  <a:pt x="259428" y="202768"/>
                </a:lnTo>
                <a:lnTo>
                  <a:pt x="269457" y="193346"/>
                </a:lnTo>
                <a:lnTo>
                  <a:pt x="287118" y="161746"/>
                </a:lnTo>
                <a:lnTo>
                  <a:pt x="293750" y="122834"/>
                </a:lnTo>
                <a:lnTo>
                  <a:pt x="291242" y="96330"/>
                </a:lnTo>
                <a:lnTo>
                  <a:pt x="283919" y="72629"/>
                </a:lnTo>
                <a:lnTo>
                  <a:pt x="276902" y="604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980477" y="6168133"/>
            <a:ext cx="137140" cy="217469"/>
          </a:xfrm>
          <a:custGeom>
            <a:avLst/>
            <a:gdLst/>
            <a:ahLst/>
            <a:cxnLst/>
            <a:rect l="l" t="t" r="r" b="b"/>
            <a:pathLst>
              <a:path w="285114" h="452120">
                <a:moveTo>
                  <a:pt x="17538" y="358101"/>
                </a:moveTo>
                <a:lnTo>
                  <a:pt x="0" y="424383"/>
                </a:lnTo>
                <a:lnTo>
                  <a:pt x="50850" y="443398"/>
                </a:lnTo>
                <a:lnTo>
                  <a:pt x="118275" y="451688"/>
                </a:lnTo>
                <a:lnTo>
                  <a:pt x="179000" y="444772"/>
                </a:lnTo>
                <a:lnTo>
                  <a:pt x="225688" y="425689"/>
                </a:lnTo>
                <a:lnTo>
                  <a:pt x="258650" y="396936"/>
                </a:lnTo>
                <a:lnTo>
                  <a:pt x="264578" y="386041"/>
                </a:lnTo>
                <a:lnTo>
                  <a:pt x="123469" y="386041"/>
                </a:lnTo>
                <a:lnTo>
                  <a:pt x="93305" y="383776"/>
                </a:lnTo>
                <a:lnTo>
                  <a:pt x="64903" y="377672"/>
                </a:lnTo>
                <a:lnTo>
                  <a:pt x="39301" y="368768"/>
                </a:lnTo>
                <a:lnTo>
                  <a:pt x="17538" y="358101"/>
                </a:lnTo>
                <a:close/>
              </a:path>
              <a:path w="285114" h="452120">
                <a:moveTo>
                  <a:pt x="161810" y="0"/>
                </a:moveTo>
                <a:lnTo>
                  <a:pt x="109296" y="6250"/>
                </a:lnTo>
                <a:lnTo>
                  <a:pt x="66386" y="23793"/>
                </a:lnTo>
                <a:lnTo>
                  <a:pt x="34268" y="50820"/>
                </a:lnTo>
                <a:lnTo>
                  <a:pt x="14127" y="85521"/>
                </a:lnTo>
                <a:lnTo>
                  <a:pt x="7150" y="126085"/>
                </a:lnTo>
                <a:lnTo>
                  <a:pt x="15486" y="168929"/>
                </a:lnTo>
                <a:lnTo>
                  <a:pt x="39236" y="203668"/>
                </a:lnTo>
                <a:lnTo>
                  <a:pt x="76512" y="231461"/>
                </a:lnTo>
                <a:lnTo>
                  <a:pt x="125425" y="253466"/>
                </a:lnTo>
                <a:lnTo>
                  <a:pt x="161190" y="268675"/>
                </a:lnTo>
                <a:lnTo>
                  <a:pt x="185380" y="284981"/>
                </a:lnTo>
                <a:lnTo>
                  <a:pt x="199089" y="303726"/>
                </a:lnTo>
                <a:lnTo>
                  <a:pt x="203415" y="326250"/>
                </a:lnTo>
                <a:lnTo>
                  <a:pt x="198144" y="350674"/>
                </a:lnTo>
                <a:lnTo>
                  <a:pt x="182697" y="369552"/>
                </a:lnTo>
                <a:lnTo>
                  <a:pt x="157622" y="381726"/>
                </a:lnTo>
                <a:lnTo>
                  <a:pt x="123469" y="386041"/>
                </a:lnTo>
                <a:lnTo>
                  <a:pt x="264578" y="386041"/>
                </a:lnTo>
                <a:lnTo>
                  <a:pt x="278198" y="361010"/>
                </a:lnTo>
                <a:lnTo>
                  <a:pt x="284645" y="320408"/>
                </a:lnTo>
                <a:lnTo>
                  <a:pt x="277670" y="277522"/>
                </a:lnTo>
                <a:lnTo>
                  <a:pt x="256622" y="242495"/>
                </a:lnTo>
                <a:lnTo>
                  <a:pt x="221315" y="213928"/>
                </a:lnTo>
                <a:lnTo>
                  <a:pt x="171564" y="190423"/>
                </a:lnTo>
                <a:lnTo>
                  <a:pt x="133792" y="174309"/>
                </a:lnTo>
                <a:lnTo>
                  <a:pt x="107716" y="158499"/>
                </a:lnTo>
                <a:lnTo>
                  <a:pt x="92606" y="140617"/>
                </a:lnTo>
                <a:lnTo>
                  <a:pt x="87731" y="118287"/>
                </a:lnTo>
                <a:lnTo>
                  <a:pt x="91976" y="99368"/>
                </a:lnTo>
                <a:lnTo>
                  <a:pt x="105116" y="82461"/>
                </a:lnTo>
                <a:lnTo>
                  <a:pt x="127759" y="70306"/>
                </a:lnTo>
                <a:lnTo>
                  <a:pt x="160515" y="65646"/>
                </a:lnTo>
                <a:lnTo>
                  <a:pt x="253907" y="65646"/>
                </a:lnTo>
                <a:lnTo>
                  <a:pt x="267093" y="22097"/>
                </a:lnTo>
                <a:lnTo>
                  <a:pt x="247725" y="13715"/>
                </a:lnTo>
                <a:lnTo>
                  <a:pt x="223720" y="6667"/>
                </a:lnTo>
                <a:lnTo>
                  <a:pt x="195081" y="1809"/>
                </a:lnTo>
                <a:lnTo>
                  <a:pt x="161810" y="0"/>
                </a:lnTo>
                <a:close/>
              </a:path>
              <a:path w="285114" h="452120">
                <a:moveTo>
                  <a:pt x="253907" y="65646"/>
                </a:moveTo>
                <a:lnTo>
                  <a:pt x="160515" y="65646"/>
                </a:lnTo>
                <a:lnTo>
                  <a:pt x="189202" y="67707"/>
                </a:lnTo>
                <a:lnTo>
                  <a:pt x="213564" y="72874"/>
                </a:lnTo>
                <a:lnTo>
                  <a:pt x="233176" y="79624"/>
                </a:lnTo>
                <a:lnTo>
                  <a:pt x="247611" y="86436"/>
                </a:lnTo>
                <a:lnTo>
                  <a:pt x="253907" y="656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163021" y="6170009"/>
            <a:ext cx="145692" cy="214720"/>
          </a:xfrm>
          <a:custGeom>
            <a:avLst/>
            <a:gdLst/>
            <a:ahLst/>
            <a:cxnLst/>
            <a:rect l="l" t="t" r="r" b="b"/>
            <a:pathLst>
              <a:path w="302895" h="446404">
                <a:moveTo>
                  <a:pt x="116332" y="0"/>
                </a:moveTo>
                <a:lnTo>
                  <a:pt x="82801" y="692"/>
                </a:lnTo>
                <a:lnTo>
                  <a:pt x="50855" y="2605"/>
                </a:lnTo>
                <a:lnTo>
                  <a:pt x="22564" y="5491"/>
                </a:lnTo>
                <a:lnTo>
                  <a:pt x="0" y="9105"/>
                </a:lnTo>
                <a:lnTo>
                  <a:pt x="0" y="439978"/>
                </a:lnTo>
                <a:lnTo>
                  <a:pt x="17623" y="441991"/>
                </a:lnTo>
                <a:lnTo>
                  <a:pt x="40057" y="443882"/>
                </a:lnTo>
                <a:lnTo>
                  <a:pt x="66999" y="445284"/>
                </a:lnTo>
                <a:lnTo>
                  <a:pt x="98145" y="445833"/>
                </a:lnTo>
                <a:lnTo>
                  <a:pt x="152860" y="443273"/>
                </a:lnTo>
                <a:lnTo>
                  <a:pt x="197650" y="435595"/>
                </a:lnTo>
                <a:lnTo>
                  <a:pt x="260616" y="404888"/>
                </a:lnTo>
                <a:lnTo>
                  <a:pt x="279237" y="385394"/>
                </a:lnTo>
                <a:lnTo>
                  <a:pt x="121526" y="385394"/>
                </a:lnTo>
                <a:lnTo>
                  <a:pt x="108716" y="385270"/>
                </a:lnTo>
                <a:lnTo>
                  <a:pt x="97488" y="384902"/>
                </a:lnTo>
                <a:lnTo>
                  <a:pt x="87722" y="384290"/>
                </a:lnTo>
                <a:lnTo>
                  <a:pt x="79298" y="383438"/>
                </a:lnTo>
                <a:lnTo>
                  <a:pt x="79298" y="240474"/>
                </a:lnTo>
                <a:lnTo>
                  <a:pt x="274052" y="240474"/>
                </a:lnTo>
                <a:lnTo>
                  <a:pt x="247746" y="219413"/>
                </a:lnTo>
                <a:lnTo>
                  <a:pt x="214464" y="206019"/>
                </a:lnTo>
                <a:lnTo>
                  <a:pt x="214464" y="204723"/>
                </a:lnTo>
                <a:lnTo>
                  <a:pt x="245856" y="188159"/>
                </a:lnTo>
                <a:lnTo>
                  <a:pt x="252161" y="181978"/>
                </a:lnTo>
                <a:lnTo>
                  <a:pt x="79298" y="181978"/>
                </a:lnTo>
                <a:lnTo>
                  <a:pt x="79298" y="62395"/>
                </a:lnTo>
                <a:lnTo>
                  <a:pt x="86672" y="61067"/>
                </a:lnTo>
                <a:lnTo>
                  <a:pt x="96427" y="60040"/>
                </a:lnTo>
                <a:lnTo>
                  <a:pt x="108988" y="59378"/>
                </a:lnTo>
                <a:lnTo>
                  <a:pt x="124777" y="59143"/>
                </a:lnTo>
                <a:lnTo>
                  <a:pt x="273251" y="59143"/>
                </a:lnTo>
                <a:lnTo>
                  <a:pt x="260391" y="42391"/>
                </a:lnTo>
                <a:lnTo>
                  <a:pt x="241769" y="27952"/>
                </a:lnTo>
                <a:lnTo>
                  <a:pt x="217873" y="14808"/>
                </a:lnTo>
                <a:lnTo>
                  <a:pt x="190014" y="6175"/>
                </a:lnTo>
                <a:lnTo>
                  <a:pt x="156673" y="1442"/>
                </a:lnTo>
                <a:lnTo>
                  <a:pt x="116332" y="0"/>
                </a:lnTo>
                <a:close/>
              </a:path>
              <a:path w="302895" h="446404">
                <a:moveTo>
                  <a:pt x="274052" y="240474"/>
                </a:moveTo>
                <a:lnTo>
                  <a:pt x="118935" y="240474"/>
                </a:lnTo>
                <a:lnTo>
                  <a:pt x="157772" y="244514"/>
                </a:lnTo>
                <a:lnTo>
                  <a:pt x="189361" y="257205"/>
                </a:lnTo>
                <a:lnTo>
                  <a:pt x="210595" y="279399"/>
                </a:lnTo>
                <a:lnTo>
                  <a:pt x="218363" y="311950"/>
                </a:lnTo>
                <a:lnTo>
                  <a:pt x="210453" y="346180"/>
                </a:lnTo>
                <a:lnTo>
                  <a:pt x="189199" y="368898"/>
                </a:lnTo>
                <a:lnTo>
                  <a:pt x="158318" y="381503"/>
                </a:lnTo>
                <a:lnTo>
                  <a:pt x="121526" y="385394"/>
                </a:lnTo>
                <a:lnTo>
                  <a:pt x="279237" y="385394"/>
                </a:lnTo>
                <a:lnTo>
                  <a:pt x="291237" y="366545"/>
                </a:lnTo>
                <a:lnTo>
                  <a:pt x="299819" y="342193"/>
                </a:lnTo>
                <a:lnTo>
                  <a:pt x="302856" y="314553"/>
                </a:lnTo>
                <a:lnTo>
                  <a:pt x="295535" y="273742"/>
                </a:lnTo>
                <a:lnTo>
                  <a:pt x="275967" y="242008"/>
                </a:lnTo>
                <a:lnTo>
                  <a:pt x="274052" y="240474"/>
                </a:lnTo>
                <a:close/>
              </a:path>
              <a:path w="302895" h="446404">
                <a:moveTo>
                  <a:pt x="273251" y="59143"/>
                </a:moveTo>
                <a:lnTo>
                  <a:pt x="124777" y="59143"/>
                </a:lnTo>
                <a:lnTo>
                  <a:pt x="158955" y="62728"/>
                </a:lnTo>
                <a:lnTo>
                  <a:pt x="184729" y="73685"/>
                </a:lnTo>
                <a:lnTo>
                  <a:pt x="200999" y="92319"/>
                </a:lnTo>
                <a:lnTo>
                  <a:pt x="206667" y="118935"/>
                </a:lnTo>
                <a:lnTo>
                  <a:pt x="200928" y="144414"/>
                </a:lnTo>
                <a:lnTo>
                  <a:pt x="184161" y="164349"/>
                </a:lnTo>
                <a:lnTo>
                  <a:pt x="157037" y="177337"/>
                </a:lnTo>
                <a:lnTo>
                  <a:pt x="120230" y="181978"/>
                </a:lnTo>
                <a:lnTo>
                  <a:pt x="252161" y="181978"/>
                </a:lnTo>
                <a:lnTo>
                  <a:pt x="268655" y="165808"/>
                </a:lnTo>
                <a:lnTo>
                  <a:pt x="282559" y="139194"/>
                </a:lnTo>
                <a:lnTo>
                  <a:pt x="287261" y="109842"/>
                </a:lnTo>
                <a:lnTo>
                  <a:pt x="283991" y="83702"/>
                </a:lnTo>
                <a:lnTo>
                  <a:pt x="274727" y="61067"/>
                </a:lnTo>
                <a:lnTo>
                  <a:pt x="273251" y="59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73234" y="6171579"/>
            <a:ext cx="0" cy="210749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023"/>
                </a:lnTo>
              </a:path>
            </a:pathLst>
          </a:custGeom>
          <a:ln w="79933">
            <a:solidFill>
              <a:srgbClr val="FDFDFD"/>
            </a:solidFill>
          </a:ln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47494" y="3322949"/>
            <a:ext cx="5179541" cy="178679"/>
          </a:xfrm>
          <a:custGeom>
            <a:avLst/>
            <a:gdLst/>
            <a:ahLst/>
            <a:cxnLst/>
            <a:rect l="l" t="t" r="r" b="b"/>
            <a:pathLst>
              <a:path w="10768330" h="371475">
                <a:moveTo>
                  <a:pt x="0" y="371132"/>
                </a:moveTo>
                <a:lnTo>
                  <a:pt x="10767796" y="371132"/>
                </a:lnTo>
                <a:lnTo>
                  <a:pt x="10767796" y="0"/>
                </a:lnTo>
                <a:lnTo>
                  <a:pt x="0" y="0"/>
                </a:lnTo>
                <a:lnTo>
                  <a:pt x="0" y="371132"/>
                </a:lnTo>
                <a:close/>
              </a:path>
            </a:pathLst>
          </a:custGeom>
          <a:solidFill>
            <a:srgbClr val="E16B26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47494" y="4143114"/>
            <a:ext cx="6440675" cy="178679"/>
          </a:xfrm>
          <a:custGeom>
            <a:avLst/>
            <a:gdLst/>
            <a:ahLst/>
            <a:cxnLst/>
            <a:rect l="l" t="t" r="r" b="b"/>
            <a:pathLst>
              <a:path w="13390244" h="371475">
                <a:moveTo>
                  <a:pt x="0" y="371119"/>
                </a:moveTo>
                <a:lnTo>
                  <a:pt x="13390244" y="371119"/>
                </a:lnTo>
                <a:lnTo>
                  <a:pt x="13390244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E16B26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Заголовок 88">
            <a:extLst>
              <a:ext uri="{FF2B5EF4-FFF2-40B4-BE49-F238E27FC236}">
                <a16:creationId xmlns:a16="http://schemas.microsoft.com/office/drawing/2014/main" xmlns="" id="{4CDBB56B-A22D-4CD9-84B9-1A086AD28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494" y="2619662"/>
            <a:ext cx="7488806" cy="677108"/>
          </a:xfrm>
        </p:spPr>
        <p:txBody>
          <a:bodyPr/>
          <a:lstStyle/>
          <a:p>
            <a:r>
              <a:rPr lang="ru-RU" dirty="0">
                <a:solidFill>
                  <a:srgbClr val="104BA0"/>
                </a:solidFill>
                <a:latin typeface="OfficinaSansBoldC" panose="00000500000000000000" pitchFamily="50" charset="0"/>
              </a:rPr>
              <a:t>Индекс малого и среднего</a:t>
            </a:r>
          </a:p>
        </p:txBody>
      </p:sp>
      <p:sp>
        <p:nvSpPr>
          <p:cNvPr id="92" name="Заголовок 88">
            <a:extLst>
              <a:ext uri="{FF2B5EF4-FFF2-40B4-BE49-F238E27FC236}">
                <a16:creationId xmlns:a16="http://schemas.microsoft.com/office/drawing/2014/main" xmlns="" id="{FABA8142-ED01-48AA-B037-7AA168296DC3}"/>
              </a:ext>
            </a:extLst>
          </p:cNvPr>
          <p:cNvSpPr txBox="1">
            <a:spLocks/>
          </p:cNvSpPr>
          <p:nvPr/>
        </p:nvSpPr>
        <p:spPr>
          <a:xfrm>
            <a:off x="947494" y="3466006"/>
            <a:ext cx="7488806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ru-RU" kern="0" dirty="0">
                <a:solidFill>
                  <a:srgbClr val="104BA0"/>
                </a:solidFill>
                <a:latin typeface="OfficinaSansBoldC" panose="00000500000000000000" pitchFamily="50" charset="0"/>
              </a:rPr>
              <a:t>бизнеса</a:t>
            </a:r>
          </a:p>
        </p:txBody>
      </p:sp>
      <p:pic>
        <p:nvPicPr>
          <p:cNvPr id="95" name="Рисунок 94">
            <a:extLst>
              <a:ext uri="{FF2B5EF4-FFF2-40B4-BE49-F238E27FC236}">
                <a16:creationId xmlns:a16="http://schemas.microsoft.com/office/drawing/2014/main" xmlns="" id="{930A1DDB-0B8A-4002-9DA5-0B5A6F013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7" y="-556599"/>
            <a:ext cx="4364803" cy="2728002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A4F1DDB7-CF6C-480D-9FB8-7671A70FC5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035" y="368726"/>
            <a:ext cx="1928145" cy="100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7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399910" y="3495736"/>
            <a:ext cx="1734251" cy="120341"/>
          </a:xfrm>
          <a:custGeom>
            <a:avLst/>
            <a:gdLst/>
            <a:ahLst/>
            <a:cxnLst/>
            <a:rect l="l" t="t" r="r" b="b"/>
            <a:pathLst>
              <a:path w="3605530" h="250189">
                <a:moveTo>
                  <a:pt x="0" y="250012"/>
                </a:moveTo>
                <a:lnTo>
                  <a:pt x="3605072" y="250012"/>
                </a:lnTo>
                <a:lnTo>
                  <a:pt x="3605072" y="0"/>
                </a:lnTo>
                <a:lnTo>
                  <a:pt x="0" y="0"/>
                </a:lnTo>
                <a:lnTo>
                  <a:pt x="0" y="250012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61082" y="2531070"/>
            <a:ext cx="1735168" cy="1054741"/>
          </a:xfrm>
          <a:prstGeom prst="rect">
            <a:avLst/>
          </a:prstGeom>
        </p:spPr>
        <p:txBody>
          <a:bodyPr vert="horz" wrap="square" lIns="0" tIns="7331" rIns="0" bIns="0" rtlCol="0">
            <a:spAutoFit/>
          </a:bodyPr>
          <a:lstStyle/>
          <a:p>
            <a:pPr marL="6109" defTabSz="439804">
              <a:spcBef>
                <a:spcPts val="58"/>
              </a:spcBef>
            </a:pPr>
            <a:r>
              <a:rPr sz="6806" b="1" spc="-20" dirty="0">
                <a:solidFill>
                  <a:srgbClr val="334E93"/>
                </a:solidFill>
                <a:latin typeface="Arial"/>
                <a:cs typeface="Arial"/>
              </a:rPr>
              <a:t>63%</a:t>
            </a:r>
            <a:endParaRPr sz="6806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146748" y="618538"/>
            <a:ext cx="3237290" cy="119119"/>
          </a:xfrm>
          <a:custGeom>
            <a:avLst/>
            <a:gdLst/>
            <a:ahLst/>
            <a:cxnLst/>
            <a:rect l="l" t="t" r="r" b="b"/>
            <a:pathLst>
              <a:path w="6730365" h="247650">
                <a:moveTo>
                  <a:pt x="0" y="247357"/>
                </a:moveTo>
                <a:lnTo>
                  <a:pt x="6730034" y="247357"/>
                </a:lnTo>
                <a:lnTo>
                  <a:pt x="6730034" y="0"/>
                </a:lnTo>
                <a:lnTo>
                  <a:pt x="0" y="0"/>
                </a:lnTo>
                <a:lnTo>
                  <a:pt x="0" y="247357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46748" y="405694"/>
            <a:ext cx="2962400" cy="331963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defTabSz="439804">
              <a:spcBef>
                <a:spcPts val="48"/>
              </a:spcBef>
            </a:pPr>
            <a:r>
              <a:rPr sz="2117" spc="80" dirty="0">
                <a:solidFill>
                  <a:prstClr val="black"/>
                </a:solidFill>
                <a:latin typeface="Trebuchet MS"/>
                <a:cs typeface="Trebuchet MS"/>
              </a:rPr>
              <a:t>РЕГИОНЫ-УЧАСТНИКИ</a:t>
            </a:r>
            <a:endParaRPr sz="2117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7587356" y="6151838"/>
            <a:ext cx="350332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26" defTabSz="439804">
              <a:lnSpc>
                <a:spcPts val="2552"/>
              </a:lnSpc>
            </a:pPr>
            <a:fld id="{81D60167-4931-47E6-BA6A-407CBD079E47}" type="slidenum">
              <a:rPr spc="-55" dirty="0">
                <a:solidFill>
                  <a:prstClr val="black"/>
                </a:solidFill>
              </a:rPr>
              <a:pPr marL="18326" defTabSz="439804">
                <a:lnSpc>
                  <a:spcPts val="2552"/>
                </a:lnSpc>
              </a:pPr>
              <a:t>3</a:t>
            </a:fld>
            <a:endParaRPr spc="-55" dirty="0">
              <a:solidFill>
                <a:prstClr val="black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09474" y="3613765"/>
            <a:ext cx="2031268" cy="205787"/>
          </a:xfrm>
          <a:prstGeom prst="rect">
            <a:avLst/>
          </a:prstGeom>
        </p:spPr>
        <p:txBody>
          <a:bodyPr vert="horz" wrap="square" lIns="0" tIns="5804" rIns="0" bIns="0" rtlCol="0">
            <a:spAutoFit/>
          </a:bodyPr>
          <a:lstStyle/>
          <a:p>
            <a:pPr marL="6109" defTabSz="439804">
              <a:spcBef>
                <a:spcPts val="46"/>
              </a:spcBef>
            </a:pPr>
            <a:r>
              <a:rPr sz="1299" b="1" dirty="0">
                <a:solidFill>
                  <a:srgbClr val="334E93"/>
                </a:solidFill>
                <a:latin typeface="Arial"/>
                <a:cs typeface="Arial"/>
              </a:rPr>
              <a:t>от всех компаний МСБ</a:t>
            </a:r>
            <a:endParaRPr sz="1299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41873" y="950502"/>
            <a:ext cx="796571" cy="4247022"/>
          </a:xfrm>
          <a:prstGeom prst="rect">
            <a:avLst/>
          </a:prstGeom>
        </p:spPr>
        <p:txBody>
          <a:bodyPr vert="horz" wrap="square" lIns="0" tIns="5804" rIns="0" bIns="0" rtlCol="0">
            <a:spAutoFit/>
          </a:bodyPr>
          <a:lstStyle/>
          <a:p>
            <a:pPr marL="6109" defTabSz="439804">
              <a:spcBef>
                <a:spcPts val="46"/>
              </a:spcBef>
            </a:pPr>
            <a:r>
              <a:rPr sz="27560" spc="-3032" dirty="0">
                <a:solidFill>
                  <a:srgbClr val="FF8A5B"/>
                </a:solidFill>
                <a:latin typeface="Arial"/>
                <a:cs typeface="Arial"/>
              </a:rPr>
              <a:t>}</a:t>
            </a:r>
            <a:endParaRPr lang="ru-RU" sz="27560" spc="-3032" dirty="0">
              <a:solidFill>
                <a:srgbClr val="FF8A5B"/>
              </a:solidFill>
              <a:latin typeface="Arial"/>
              <a:cs typeface="Arial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>
            <p:extLst/>
          </p:nvPr>
        </p:nvGraphicFramePr>
        <p:xfrm>
          <a:off x="457200" y="1222907"/>
          <a:ext cx="4610101" cy="4725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9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61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8579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lang="ru-RU" sz="800" b="1" dirty="0">
                        <a:latin typeface="Verdana"/>
                        <a:cs typeface="Verdana"/>
                      </a:endParaRPr>
                    </a:p>
                    <a:p>
                      <a:pPr marR="14795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lang="ru-RU" sz="800" b="1" dirty="0">
                        <a:latin typeface="Verdana"/>
                        <a:cs typeface="Verdana"/>
                      </a:endParaRPr>
                    </a:p>
                  </a:txBody>
                  <a:tcPr marL="0" marR="0" marT="26879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2460"/>
                        </a:lnSpc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Белгородская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lang="ru-RU" sz="1100" b="1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26879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2460"/>
                        </a:lnSpc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13.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Пермский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край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292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76664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2.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Волгоградская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6121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76664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14.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Приморский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край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6121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292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74831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3.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Вологодская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2150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74831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15.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Респ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. Башкортостан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4288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292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72693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4.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Забайкальский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край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7874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72693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16.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Респ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. Татарстан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2150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292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70556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5.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Иркутская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3903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70556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17.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Респ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. Удмуртия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0012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399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68723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6.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Кировская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29627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68723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18.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Ростовская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8180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7429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55895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7.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Краснодарский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край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25351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55895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19.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Самарская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6041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913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51618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8.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Красноярский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край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21380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51924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20.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Санкт-Петербург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4208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R="14795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47648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9.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Москва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17105" marB="0">
                    <a:lnT w="28575">
                      <a:solidFill>
                        <a:srgbClr val="D7D7D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7648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21.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Свердловская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2071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spc="0" baseline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spc="0" baseline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spc="0" baseline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D7D7D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1888">
                <a:tc>
                  <a:txBody>
                    <a:bodyPr/>
                    <a:lstStyle/>
                    <a:p>
                      <a:pPr marR="15303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51313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10.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Московская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12828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43372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22.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Тюменская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12828" marB="0"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4094">
                <a:tc>
                  <a:txBody>
                    <a:bodyPr/>
                    <a:lstStyle/>
                    <a:p>
                      <a:pPr marR="15303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77580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11.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Нижегородская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9401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69944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23.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Челябинская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9401" marB="0">
                    <a:lnT w="28575">
                      <a:solidFill>
                        <a:srgbClr val="D7D7D7"/>
                      </a:solidFill>
                      <a:prstDash val="solid"/>
                    </a:lnT>
                    <a:lnB w="28575">
                      <a:solidFill>
                        <a:srgbClr val="D7D7D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33481">
                <a:tc>
                  <a:txBody>
                    <a:bodyPr/>
                    <a:lstStyle/>
                    <a:p>
                      <a:pPr marR="153035" algn="ctr">
                        <a:lnSpc>
                          <a:spcPts val="1900"/>
                        </a:lnSpc>
                        <a:spcBef>
                          <a:spcPts val="1200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73304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12.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Новосибирская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5125" marB="0">
                    <a:lnT w="28575">
                      <a:solidFill>
                        <a:srgbClr val="D7D7D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65669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ru-RU" sz="1100" b="1" spc="0" baseline="0" dirty="0">
                          <a:latin typeface="Verdana"/>
                          <a:cs typeface="Verdana"/>
                        </a:rPr>
                        <a:t>24. </a:t>
                      </a:r>
                      <a:r>
                        <a:rPr sz="1100" b="1" spc="0" baseline="0" dirty="0" err="1">
                          <a:latin typeface="Verdana"/>
                          <a:cs typeface="Verdana"/>
                        </a:rPr>
                        <a:t>Ярославская</a:t>
                      </a:r>
                      <a:r>
                        <a:rPr sz="1100" b="1" spc="0" baseline="0" dirty="0">
                          <a:latin typeface="Verdana"/>
                          <a:cs typeface="Verdana"/>
                        </a:rPr>
                        <a:t> обл.</a:t>
                      </a:r>
                      <a:endParaRPr sz="1100" spc="0" baseline="0" dirty="0">
                        <a:latin typeface="Verdana"/>
                        <a:cs typeface="Verdana"/>
                      </a:endParaRPr>
                    </a:p>
                  </a:txBody>
                  <a:tcPr marL="0" marR="0" marT="35125" marB="0">
                    <a:lnT w="28575">
                      <a:solidFill>
                        <a:srgbClr val="D7D7D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07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83900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-12222" y="4401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0719" y="6201115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3491" y="6182044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723" y="489699"/>
                </a:lnTo>
                <a:lnTo>
                  <a:pt x="26755" y="536785"/>
                </a:lnTo>
                <a:lnTo>
                  <a:pt x="56324" y="562063"/>
                </a:lnTo>
                <a:lnTo>
                  <a:pt x="98412" y="578624"/>
                </a:lnTo>
                <a:lnTo>
                  <a:pt x="122123" y="581113"/>
                </a:lnTo>
                <a:lnTo>
                  <a:pt x="147523" y="581113"/>
                </a:lnTo>
                <a:lnTo>
                  <a:pt x="408749" y="581037"/>
                </a:lnTo>
                <a:lnTo>
                  <a:pt x="474754" y="567661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9" y="426468"/>
                </a:lnTo>
                <a:lnTo>
                  <a:pt x="462445" y="464908"/>
                </a:lnTo>
                <a:lnTo>
                  <a:pt x="423999" y="485743"/>
                </a:lnTo>
                <a:lnTo>
                  <a:pt x="408749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78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53"/>
                </a:lnTo>
                <a:lnTo>
                  <a:pt x="578256" y="112623"/>
                </a:lnTo>
                <a:lnTo>
                  <a:pt x="566013" y="70408"/>
                </a:lnTo>
                <a:lnTo>
                  <a:pt x="548386" y="43357"/>
                </a:lnTo>
                <a:lnTo>
                  <a:pt x="547395" y="42164"/>
                </a:lnTo>
                <a:lnTo>
                  <a:pt x="512406" y="13776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7986" y="32408"/>
                </a:moveTo>
                <a:lnTo>
                  <a:pt x="538378" y="32778"/>
                </a:lnTo>
                <a:lnTo>
                  <a:pt x="537986" y="32408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55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3491" y="623824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11"/>
                </a:moveTo>
                <a:lnTo>
                  <a:pt x="0" y="210337"/>
                </a:lnTo>
                <a:lnTo>
                  <a:pt x="83286" y="256311"/>
                </a:lnTo>
                <a:lnTo>
                  <a:pt x="82600" y="259448"/>
                </a:lnTo>
                <a:lnTo>
                  <a:pt x="82232" y="262686"/>
                </a:lnTo>
                <a:lnTo>
                  <a:pt x="82232" y="266026"/>
                </a:lnTo>
                <a:lnTo>
                  <a:pt x="85734" y="283369"/>
                </a:lnTo>
                <a:lnTo>
                  <a:pt x="95283" y="297526"/>
                </a:lnTo>
                <a:lnTo>
                  <a:pt x="109444" y="307067"/>
                </a:lnTo>
                <a:lnTo>
                  <a:pt x="126784" y="310565"/>
                </a:lnTo>
                <a:lnTo>
                  <a:pt x="144128" y="307067"/>
                </a:lnTo>
                <a:lnTo>
                  <a:pt x="158289" y="297526"/>
                </a:lnTo>
                <a:lnTo>
                  <a:pt x="165750" y="286461"/>
                </a:lnTo>
                <a:lnTo>
                  <a:pt x="126784" y="286461"/>
                </a:lnTo>
                <a:lnTo>
                  <a:pt x="118828" y="284856"/>
                </a:lnTo>
                <a:lnTo>
                  <a:pt x="112333" y="280477"/>
                </a:lnTo>
                <a:lnTo>
                  <a:pt x="107954" y="273982"/>
                </a:lnTo>
                <a:lnTo>
                  <a:pt x="106349" y="266026"/>
                </a:lnTo>
                <a:lnTo>
                  <a:pt x="107954" y="258068"/>
                </a:lnTo>
                <a:lnTo>
                  <a:pt x="112333" y="251569"/>
                </a:lnTo>
                <a:lnTo>
                  <a:pt x="118828" y="247187"/>
                </a:lnTo>
                <a:lnTo>
                  <a:pt x="126784" y="245579"/>
                </a:lnTo>
                <a:lnTo>
                  <a:pt x="166141" y="245579"/>
                </a:lnTo>
                <a:lnTo>
                  <a:pt x="163952" y="241473"/>
                </a:lnTo>
                <a:lnTo>
                  <a:pt x="158673" y="234924"/>
                </a:lnTo>
                <a:lnTo>
                  <a:pt x="158966" y="234403"/>
                </a:lnTo>
                <a:lnTo>
                  <a:pt x="95402" y="234403"/>
                </a:lnTo>
                <a:lnTo>
                  <a:pt x="0" y="181711"/>
                </a:lnTo>
                <a:close/>
              </a:path>
              <a:path w="485139" h="311150">
                <a:moveTo>
                  <a:pt x="166141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69"/>
                </a:lnTo>
                <a:lnTo>
                  <a:pt x="145613" y="258068"/>
                </a:lnTo>
                <a:lnTo>
                  <a:pt x="147218" y="266026"/>
                </a:lnTo>
                <a:lnTo>
                  <a:pt x="145613" y="273982"/>
                </a:lnTo>
                <a:lnTo>
                  <a:pt x="141235" y="280477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50" y="286461"/>
                </a:lnTo>
                <a:lnTo>
                  <a:pt x="167835" y="283369"/>
                </a:lnTo>
                <a:lnTo>
                  <a:pt x="171335" y="266026"/>
                </a:lnTo>
                <a:lnTo>
                  <a:pt x="170457" y="257191"/>
                </a:lnTo>
                <a:lnTo>
                  <a:pt x="167938" y="248951"/>
                </a:lnTo>
                <a:lnTo>
                  <a:pt x="166141" y="245579"/>
                </a:lnTo>
                <a:close/>
              </a:path>
              <a:path w="485139" h="311150">
                <a:moveTo>
                  <a:pt x="130251" y="221475"/>
                </a:moveTo>
                <a:lnTo>
                  <a:pt x="126784" y="221475"/>
                </a:lnTo>
                <a:lnTo>
                  <a:pt x="117853" y="222372"/>
                </a:lnTo>
                <a:lnTo>
                  <a:pt x="109526" y="224943"/>
                </a:lnTo>
                <a:lnTo>
                  <a:pt x="101982" y="229013"/>
                </a:lnTo>
                <a:lnTo>
                  <a:pt x="95402" y="234403"/>
                </a:lnTo>
                <a:lnTo>
                  <a:pt x="158966" y="234403"/>
                </a:lnTo>
                <a:lnTo>
                  <a:pt x="164529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22" y="223469"/>
                </a:lnTo>
                <a:lnTo>
                  <a:pt x="139966" y="223469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75"/>
                </a:lnTo>
                <a:close/>
              </a:path>
              <a:path w="485139" h="311150">
                <a:moveTo>
                  <a:pt x="300879" y="85636"/>
                </a:moveTo>
                <a:lnTo>
                  <a:pt x="268693" y="85636"/>
                </a:lnTo>
                <a:lnTo>
                  <a:pt x="327152" y="157784"/>
                </a:lnTo>
                <a:lnTo>
                  <a:pt x="323817" y="163452"/>
                </a:lnTo>
                <a:lnTo>
                  <a:pt x="321335" y="169621"/>
                </a:lnTo>
                <a:lnTo>
                  <a:pt x="319786" y="176208"/>
                </a:lnTo>
                <a:lnTo>
                  <a:pt x="319252" y="183134"/>
                </a:lnTo>
                <a:lnTo>
                  <a:pt x="322752" y="200465"/>
                </a:lnTo>
                <a:lnTo>
                  <a:pt x="332297" y="214623"/>
                </a:lnTo>
                <a:lnTo>
                  <a:pt x="346454" y="224171"/>
                </a:lnTo>
                <a:lnTo>
                  <a:pt x="363791" y="227672"/>
                </a:lnTo>
                <a:lnTo>
                  <a:pt x="381136" y="224171"/>
                </a:lnTo>
                <a:lnTo>
                  <a:pt x="395297" y="214623"/>
                </a:lnTo>
                <a:lnTo>
                  <a:pt x="402751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4"/>
                </a:lnTo>
                <a:lnTo>
                  <a:pt x="344964" y="175179"/>
                </a:lnTo>
                <a:lnTo>
                  <a:pt x="349345" y="168675"/>
                </a:lnTo>
                <a:lnTo>
                  <a:pt x="355840" y="164285"/>
                </a:lnTo>
                <a:lnTo>
                  <a:pt x="363791" y="162674"/>
                </a:lnTo>
                <a:lnTo>
                  <a:pt x="408698" y="162674"/>
                </a:lnTo>
                <a:lnTo>
                  <a:pt x="428636" y="146418"/>
                </a:lnTo>
                <a:lnTo>
                  <a:pt x="389039" y="146418"/>
                </a:lnTo>
                <a:lnTo>
                  <a:pt x="383390" y="143104"/>
                </a:lnTo>
                <a:lnTo>
                  <a:pt x="380692" y="142024"/>
                </a:lnTo>
                <a:lnTo>
                  <a:pt x="346595" y="142024"/>
                </a:lnTo>
                <a:lnTo>
                  <a:pt x="300879" y="85636"/>
                </a:lnTo>
                <a:close/>
              </a:path>
              <a:path w="485139" h="311150">
                <a:moveTo>
                  <a:pt x="165115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29" y="224523"/>
                </a:lnTo>
                <a:lnTo>
                  <a:pt x="165115" y="223481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08" y="53375"/>
                </a:lnTo>
                <a:lnTo>
                  <a:pt x="210321" y="61618"/>
                </a:lnTo>
                <a:lnTo>
                  <a:pt x="214306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39966" y="223469"/>
                </a:lnTo>
                <a:lnTo>
                  <a:pt x="165122" y="223469"/>
                </a:lnTo>
                <a:lnTo>
                  <a:pt x="241414" y="87947"/>
                </a:lnTo>
                <a:lnTo>
                  <a:pt x="262973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9" y="85636"/>
                </a:lnTo>
                <a:lnTo>
                  <a:pt x="288112" y="69888"/>
                </a:lnTo>
                <a:lnTo>
                  <a:pt x="290992" y="64985"/>
                </a:lnTo>
                <a:lnTo>
                  <a:pt x="251485" y="64985"/>
                </a:lnTo>
                <a:lnTo>
                  <a:pt x="243527" y="63376"/>
                </a:lnTo>
                <a:lnTo>
                  <a:pt x="237028" y="58991"/>
                </a:lnTo>
                <a:lnTo>
                  <a:pt x="232645" y="52491"/>
                </a:lnTo>
                <a:lnTo>
                  <a:pt x="231038" y="44538"/>
                </a:lnTo>
                <a:lnTo>
                  <a:pt x="232645" y="36586"/>
                </a:lnTo>
                <a:lnTo>
                  <a:pt x="237028" y="30086"/>
                </a:lnTo>
                <a:lnTo>
                  <a:pt x="243527" y="25700"/>
                </a:lnTo>
                <a:lnTo>
                  <a:pt x="251485" y="24091"/>
                </a:lnTo>
                <a:lnTo>
                  <a:pt x="290415" y="24091"/>
                </a:lnTo>
                <a:lnTo>
                  <a:pt x="282968" y="13044"/>
                </a:lnTo>
                <a:lnTo>
                  <a:pt x="268815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98" y="162674"/>
                </a:moveTo>
                <a:lnTo>
                  <a:pt x="363791" y="162674"/>
                </a:lnTo>
                <a:lnTo>
                  <a:pt x="371749" y="164285"/>
                </a:lnTo>
                <a:lnTo>
                  <a:pt x="378248" y="168675"/>
                </a:lnTo>
                <a:lnTo>
                  <a:pt x="382631" y="175179"/>
                </a:lnTo>
                <a:lnTo>
                  <a:pt x="384238" y="183134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1" y="203568"/>
                </a:lnTo>
                <a:lnTo>
                  <a:pt x="404843" y="200465"/>
                </a:lnTo>
                <a:lnTo>
                  <a:pt x="408343" y="183134"/>
                </a:lnTo>
                <a:lnTo>
                  <a:pt x="408343" y="176974"/>
                </a:lnTo>
                <a:lnTo>
                  <a:pt x="407085" y="171119"/>
                </a:lnTo>
                <a:lnTo>
                  <a:pt x="404850" y="165811"/>
                </a:lnTo>
                <a:lnTo>
                  <a:pt x="408698" y="162674"/>
                </a:lnTo>
                <a:close/>
              </a:path>
              <a:path w="485139" h="311150">
                <a:moveTo>
                  <a:pt x="484822" y="68338"/>
                </a:moveTo>
                <a:lnTo>
                  <a:pt x="389039" y="146418"/>
                </a:lnTo>
                <a:lnTo>
                  <a:pt x="428636" y="146418"/>
                </a:lnTo>
                <a:lnTo>
                  <a:pt x="484822" y="100609"/>
                </a:lnTo>
                <a:lnTo>
                  <a:pt x="484822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95" y="142024"/>
                </a:lnTo>
                <a:lnTo>
                  <a:pt x="380692" y="142024"/>
                </a:lnTo>
                <a:lnTo>
                  <a:pt x="377243" y="140642"/>
                </a:lnTo>
                <a:lnTo>
                  <a:pt x="370683" y="139110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3" y="87947"/>
                </a:moveTo>
                <a:lnTo>
                  <a:pt x="241414" y="87947"/>
                </a:lnTo>
                <a:lnTo>
                  <a:pt x="244652" y="88684"/>
                </a:lnTo>
                <a:lnTo>
                  <a:pt x="248031" y="89077"/>
                </a:lnTo>
                <a:lnTo>
                  <a:pt x="257581" y="89077"/>
                </a:lnTo>
                <a:lnTo>
                  <a:pt x="262973" y="87947"/>
                </a:lnTo>
                <a:close/>
              </a:path>
              <a:path w="485139" h="311150">
                <a:moveTo>
                  <a:pt x="290415" y="24091"/>
                </a:moveTo>
                <a:lnTo>
                  <a:pt x="251485" y="24091"/>
                </a:lnTo>
                <a:lnTo>
                  <a:pt x="259435" y="25700"/>
                </a:lnTo>
                <a:lnTo>
                  <a:pt x="265931" y="30086"/>
                </a:lnTo>
                <a:lnTo>
                  <a:pt x="270312" y="36586"/>
                </a:lnTo>
                <a:lnTo>
                  <a:pt x="271919" y="44538"/>
                </a:lnTo>
                <a:lnTo>
                  <a:pt x="270312" y="52491"/>
                </a:lnTo>
                <a:lnTo>
                  <a:pt x="265931" y="58991"/>
                </a:lnTo>
                <a:lnTo>
                  <a:pt x="259435" y="63376"/>
                </a:lnTo>
                <a:lnTo>
                  <a:pt x="251485" y="64985"/>
                </a:lnTo>
                <a:lnTo>
                  <a:pt x="290992" y="64985"/>
                </a:lnTo>
                <a:lnTo>
                  <a:pt x="291452" y="64203"/>
                </a:lnTo>
                <a:lnTo>
                  <a:pt x="293933" y="58027"/>
                </a:lnTo>
                <a:lnTo>
                  <a:pt x="295479" y="51444"/>
                </a:lnTo>
                <a:lnTo>
                  <a:pt x="296011" y="44538"/>
                </a:lnTo>
                <a:lnTo>
                  <a:pt x="292511" y="27201"/>
                </a:lnTo>
                <a:lnTo>
                  <a:pt x="290415" y="24091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66687" y="612681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33" y="0"/>
                </a:lnTo>
                <a:lnTo>
                  <a:pt x="170027" y="76"/>
                </a:lnTo>
                <a:lnTo>
                  <a:pt x="104038" y="13458"/>
                </a:lnTo>
                <a:lnTo>
                  <a:pt x="50050" y="49911"/>
                </a:lnTo>
                <a:lnTo>
                  <a:pt x="13603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18821" y="521601"/>
                </a:lnTo>
                <a:lnTo>
                  <a:pt x="22161" y="527126"/>
                </a:lnTo>
                <a:lnTo>
                  <a:pt x="26073" y="532511"/>
                </a:lnTo>
                <a:lnTo>
                  <a:pt x="30403" y="537629"/>
                </a:lnTo>
                <a:lnTo>
                  <a:pt x="31394" y="538835"/>
                </a:lnTo>
                <a:lnTo>
                  <a:pt x="33477" y="541159"/>
                </a:lnTo>
                <a:lnTo>
                  <a:pt x="33705" y="541388"/>
                </a:lnTo>
                <a:lnTo>
                  <a:pt x="35305" y="543153"/>
                </a:lnTo>
                <a:lnTo>
                  <a:pt x="36931" y="544855"/>
                </a:lnTo>
                <a:lnTo>
                  <a:pt x="40736" y="548503"/>
                </a:lnTo>
                <a:lnTo>
                  <a:pt x="43878" y="551357"/>
                </a:lnTo>
                <a:lnTo>
                  <a:pt x="78665" y="573186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0" y="154656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207" y="93827"/>
                </a:lnTo>
                <a:lnTo>
                  <a:pt x="578040" y="91363"/>
                </a:lnTo>
                <a:lnTo>
                  <a:pt x="552024" y="44318"/>
                </a:lnTo>
                <a:lnTo>
                  <a:pt x="534454" y="27584"/>
                </a:lnTo>
                <a:lnTo>
                  <a:pt x="533247" y="26619"/>
                </a:lnTo>
                <a:lnTo>
                  <a:pt x="498733" y="7646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42697" y="550329"/>
                </a:moveTo>
                <a:lnTo>
                  <a:pt x="43868" y="551357"/>
                </a:lnTo>
                <a:lnTo>
                  <a:pt x="42697" y="550329"/>
                </a:lnTo>
                <a:close/>
              </a:path>
              <a:path w="578485" h="579120">
                <a:moveTo>
                  <a:pt x="564207" y="93827"/>
                </a:moveTo>
                <a:lnTo>
                  <a:pt x="232765" y="93827"/>
                </a:lnTo>
                <a:lnTo>
                  <a:pt x="232905" y="93967"/>
                </a:lnTo>
                <a:lnTo>
                  <a:pt x="563422" y="93967"/>
                </a:lnTo>
                <a:lnTo>
                  <a:pt x="564207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84724" y="620031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9" y="665"/>
                </a:lnTo>
                <a:lnTo>
                  <a:pt x="52416" y="2506"/>
                </a:lnTo>
                <a:lnTo>
                  <a:pt x="24120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43" y="251968"/>
                </a:lnTo>
                <a:lnTo>
                  <a:pt x="227232" y="238023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5"/>
                </a:lnTo>
                <a:lnTo>
                  <a:pt x="250201" y="195554"/>
                </a:lnTo>
                <a:lnTo>
                  <a:pt x="76466" y="195554"/>
                </a:lnTo>
                <a:lnTo>
                  <a:pt x="76466" y="62052"/>
                </a:lnTo>
                <a:lnTo>
                  <a:pt x="83645" y="60671"/>
                </a:lnTo>
                <a:lnTo>
                  <a:pt x="93940" y="59467"/>
                </a:lnTo>
                <a:lnTo>
                  <a:pt x="107404" y="58616"/>
                </a:lnTo>
                <a:lnTo>
                  <a:pt x="124091" y="58293"/>
                </a:lnTo>
                <a:lnTo>
                  <a:pt x="267043" y="58293"/>
                </a:lnTo>
                <a:lnTo>
                  <a:pt x="262403" y="50241"/>
                </a:lnTo>
                <a:lnTo>
                  <a:pt x="246938" y="33845"/>
                </a:lnTo>
                <a:lnTo>
                  <a:pt x="223220" y="18505"/>
                </a:lnTo>
                <a:lnTo>
                  <a:pt x="193982" y="7988"/>
                </a:lnTo>
                <a:lnTo>
                  <a:pt x="158634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43" y="251968"/>
                </a:moveTo>
                <a:lnTo>
                  <a:pt x="115328" y="251968"/>
                </a:lnTo>
                <a:lnTo>
                  <a:pt x="144010" y="256297"/>
                </a:lnTo>
                <a:lnTo>
                  <a:pt x="165233" y="268732"/>
                </a:lnTo>
                <a:lnTo>
                  <a:pt x="180465" y="291272"/>
                </a:lnTo>
                <a:lnTo>
                  <a:pt x="191173" y="325920"/>
                </a:lnTo>
                <a:lnTo>
                  <a:pt x="199716" y="361936"/>
                </a:lnTo>
                <a:lnTo>
                  <a:pt x="207379" y="390788"/>
                </a:lnTo>
                <a:lnTo>
                  <a:pt x="213988" y="412120"/>
                </a:lnTo>
                <a:lnTo>
                  <a:pt x="219367" y="425577"/>
                </a:lnTo>
                <a:lnTo>
                  <a:pt x="298970" y="425577"/>
                </a:lnTo>
                <a:lnTo>
                  <a:pt x="291924" y="407694"/>
                </a:lnTo>
                <a:lnTo>
                  <a:pt x="284003" y="380291"/>
                </a:lnTo>
                <a:lnTo>
                  <a:pt x="275264" y="346074"/>
                </a:lnTo>
                <a:lnTo>
                  <a:pt x="265760" y="307746"/>
                </a:lnTo>
                <a:lnTo>
                  <a:pt x="256283" y="279412"/>
                </a:lnTo>
                <a:lnTo>
                  <a:pt x="243578" y="255955"/>
                </a:lnTo>
                <a:lnTo>
                  <a:pt x="239943" y="251968"/>
                </a:lnTo>
                <a:close/>
              </a:path>
              <a:path w="299085" h="426084">
                <a:moveTo>
                  <a:pt x="267043" y="58293"/>
                </a:moveTo>
                <a:lnTo>
                  <a:pt x="124091" y="58293"/>
                </a:lnTo>
                <a:lnTo>
                  <a:pt x="158177" y="62347"/>
                </a:lnTo>
                <a:lnTo>
                  <a:pt x="184269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1" y="195554"/>
                </a:lnTo>
                <a:lnTo>
                  <a:pt x="259872" y="186469"/>
                </a:lnTo>
                <a:lnTo>
                  <a:pt x="276903" y="155991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5" y="70045"/>
                </a:lnTo>
                <a:lnTo>
                  <a:pt x="267043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2191" y="6198046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29" y="345351"/>
                </a:moveTo>
                <a:lnTo>
                  <a:pt x="0" y="409282"/>
                </a:lnTo>
                <a:lnTo>
                  <a:pt x="49048" y="427607"/>
                </a:lnTo>
                <a:lnTo>
                  <a:pt x="114071" y="435597"/>
                </a:lnTo>
                <a:lnTo>
                  <a:pt x="172635" y="428929"/>
                </a:lnTo>
                <a:lnTo>
                  <a:pt x="217662" y="410531"/>
                </a:lnTo>
                <a:lnTo>
                  <a:pt x="249451" y="382807"/>
                </a:lnTo>
                <a:lnTo>
                  <a:pt x="255169" y="372300"/>
                </a:lnTo>
                <a:lnTo>
                  <a:pt x="119087" y="372300"/>
                </a:lnTo>
                <a:lnTo>
                  <a:pt x="89998" y="370116"/>
                </a:lnTo>
                <a:lnTo>
                  <a:pt x="62607" y="364231"/>
                </a:lnTo>
                <a:lnTo>
                  <a:pt x="37917" y="355643"/>
                </a:lnTo>
                <a:lnTo>
                  <a:pt x="16929" y="345351"/>
                </a:lnTo>
                <a:close/>
              </a:path>
              <a:path w="274955" h="435609">
                <a:moveTo>
                  <a:pt x="156070" y="0"/>
                </a:moveTo>
                <a:lnTo>
                  <a:pt x="105420" y="6027"/>
                </a:lnTo>
                <a:lnTo>
                  <a:pt x="64035" y="22946"/>
                </a:lnTo>
                <a:lnTo>
                  <a:pt x="33060" y="49010"/>
                </a:lnTo>
                <a:lnTo>
                  <a:pt x="13637" y="82473"/>
                </a:lnTo>
                <a:lnTo>
                  <a:pt x="6908" y="121589"/>
                </a:lnTo>
                <a:lnTo>
                  <a:pt x="14948" y="162912"/>
                </a:lnTo>
                <a:lnTo>
                  <a:pt x="37853" y="196416"/>
                </a:lnTo>
                <a:lnTo>
                  <a:pt x="73801" y="223222"/>
                </a:lnTo>
                <a:lnTo>
                  <a:pt x="120967" y="244449"/>
                </a:lnTo>
                <a:lnTo>
                  <a:pt x="155462" y="259112"/>
                </a:lnTo>
                <a:lnTo>
                  <a:pt x="178789" y="274835"/>
                </a:lnTo>
                <a:lnTo>
                  <a:pt x="192006" y="292914"/>
                </a:lnTo>
                <a:lnTo>
                  <a:pt x="196176" y="314642"/>
                </a:lnTo>
                <a:lnTo>
                  <a:pt x="191095" y="338192"/>
                </a:lnTo>
                <a:lnTo>
                  <a:pt x="176201" y="356396"/>
                </a:lnTo>
                <a:lnTo>
                  <a:pt x="152023" y="368138"/>
                </a:lnTo>
                <a:lnTo>
                  <a:pt x="119087" y="372300"/>
                </a:lnTo>
                <a:lnTo>
                  <a:pt x="255169" y="372300"/>
                </a:lnTo>
                <a:lnTo>
                  <a:pt x="268305" y="348162"/>
                </a:lnTo>
                <a:lnTo>
                  <a:pt x="274523" y="309003"/>
                </a:lnTo>
                <a:lnTo>
                  <a:pt x="267797" y="267639"/>
                </a:lnTo>
                <a:lnTo>
                  <a:pt x="247499" y="233859"/>
                </a:lnTo>
                <a:lnTo>
                  <a:pt x="213449" y="206310"/>
                </a:lnTo>
                <a:lnTo>
                  <a:pt x="165468" y="183641"/>
                </a:lnTo>
                <a:lnTo>
                  <a:pt x="129041" y="168101"/>
                </a:lnTo>
                <a:lnTo>
                  <a:pt x="103893" y="152852"/>
                </a:lnTo>
                <a:lnTo>
                  <a:pt x="89321" y="135605"/>
                </a:lnTo>
                <a:lnTo>
                  <a:pt x="84620" y="114071"/>
                </a:lnTo>
                <a:lnTo>
                  <a:pt x="88713" y="95826"/>
                </a:lnTo>
                <a:lnTo>
                  <a:pt x="101385" y="79522"/>
                </a:lnTo>
                <a:lnTo>
                  <a:pt x="123223" y="67803"/>
                </a:lnTo>
                <a:lnTo>
                  <a:pt x="154812" y="63309"/>
                </a:lnTo>
                <a:lnTo>
                  <a:pt x="244885" y="63309"/>
                </a:lnTo>
                <a:lnTo>
                  <a:pt x="257606" y="21310"/>
                </a:lnTo>
                <a:lnTo>
                  <a:pt x="238923" y="13223"/>
                </a:lnTo>
                <a:lnTo>
                  <a:pt x="215772" y="6426"/>
                </a:lnTo>
                <a:lnTo>
                  <a:pt x="188155" y="1743"/>
                </a:lnTo>
                <a:lnTo>
                  <a:pt x="156070" y="0"/>
                </a:lnTo>
                <a:close/>
              </a:path>
              <a:path w="274955" h="435609">
                <a:moveTo>
                  <a:pt x="244885" y="63309"/>
                </a:moveTo>
                <a:lnTo>
                  <a:pt x="154812" y="63309"/>
                </a:lnTo>
                <a:lnTo>
                  <a:pt x="182484" y="65296"/>
                </a:lnTo>
                <a:lnTo>
                  <a:pt x="205979" y="70278"/>
                </a:lnTo>
                <a:lnTo>
                  <a:pt x="224891" y="76789"/>
                </a:lnTo>
                <a:lnTo>
                  <a:pt x="238810" y="83362"/>
                </a:lnTo>
                <a:lnTo>
                  <a:pt x="244885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23458" y="6200316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91" y="0"/>
                </a:moveTo>
                <a:lnTo>
                  <a:pt x="79856" y="665"/>
                </a:lnTo>
                <a:lnTo>
                  <a:pt x="49047" y="2506"/>
                </a:lnTo>
                <a:lnTo>
                  <a:pt x="21762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8" y="426266"/>
                </a:lnTo>
                <a:lnTo>
                  <a:pt x="38634" y="428083"/>
                </a:lnTo>
                <a:lnTo>
                  <a:pt x="64617" y="429431"/>
                </a:lnTo>
                <a:lnTo>
                  <a:pt x="94653" y="429958"/>
                </a:lnTo>
                <a:lnTo>
                  <a:pt x="147427" y="427491"/>
                </a:lnTo>
                <a:lnTo>
                  <a:pt x="190623" y="420089"/>
                </a:lnTo>
                <a:lnTo>
                  <a:pt x="251332" y="390474"/>
                </a:lnTo>
                <a:lnTo>
                  <a:pt x="269293" y="371678"/>
                </a:lnTo>
                <a:lnTo>
                  <a:pt x="117208" y="371678"/>
                </a:lnTo>
                <a:lnTo>
                  <a:pt x="104854" y="371559"/>
                </a:lnTo>
                <a:lnTo>
                  <a:pt x="94024" y="371205"/>
                </a:lnTo>
                <a:lnTo>
                  <a:pt x="84604" y="370617"/>
                </a:lnTo>
                <a:lnTo>
                  <a:pt x="76479" y="369798"/>
                </a:lnTo>
                <a:lnTo>
                  <a:pt x="76479" y="231902"/>
                </a:lnTo>
                <a:lnTo>
                  <a:pt x="264276" y="231902"/>
                </a:lnTo>
                <a:lnTo>
                  <a:pt x="238930" y="211610"/>
                </a:lnTo>
                <a:lnTo>
                  <a:pt x="206844" y="198691"/>
                </a:lnTo>
                <a:lnTo>
                  <a:pt x="206844" y="197434"/>
                </a:lnTo>
                <a:lnTo>
                  <a:pt x="237111" y="181459"/>
                </a:lnTo>
                <a:lnTo>
                  <a:pt x="243188" y="175501"/>
                </a:lnTo>
                <a:lnTo>
                  <a:pt x="76479" y="175501"/>
                </a:lnTo>
                <a:lnTo>
                  <a:pt x="76479" y="60172"/>
                </a:lnTo>
                <a:lnTo>
                  <a:pt x="83595" y="58891"/>
                </a:lnTo>
                <a:lnTo>
                  <a:pt x="93006" y="57905"/>
                </a:lnTo>
                <a:lnTo>
                  <a:pt x="105120" y="57272"/>
                </a:lnTo>
                <a:lnTo>
                  <a:pt x="120345" y="57048"/>
                </a:lnTo>
                <a:lnTo>
                  <a:pt x="263537" y="57048"/>
                </a:lnTo>
                <a:lnTo>
                  <a:pt x="251127" y="40877"/>
                </a:lnTo>
                <a:lnTo>
                  <a:pt x="233171" y="26949"/>
                </a:lnTo>
                <a:lnTo>
                  <a:pt x="210123" y="14278"/>
                </a:lnTo>
                <a:lnTo>
                  <a:pt x="183259" y="5954"/>
                </a:lnTo>
                <a:lnTo>
                  <a:pt x="151106" y="1390"/>
                </a:lnTo>
                <a:lnTo>
                  <a:pt x="112191" y="0"/>
                </a:lnTo>
                <a:close/>
              </a:path>
              <a:path w="292100" h="430529">
                <a:moveTo>
                  <a:pt x="264276" y="231902"/>
                </a:moveTo>
                <a:lnTo>
                  <a:pt x="114706" y="231902"/>
                </a:lnTo>
                <a:lnTo>
                  <a:pt x="152166" y="235801"/>
                </a:lnTo>
                <a:lnTo>
                  <a:pt x="182633" y="248045"/>
                </a:lnTo>
                <a:lnTo>
                  <a:pt x="203112" y="269454"/>
                </a:lnTo>
                <a:lnTo>
                  <a:pt x="210604" y="300850"/>
                </a:lnTo>
                <a:lnTo>
                  <a:pt x="202974" y="333868"/>
                </a:lnTo>
                <a:lnTo>
                  <a:pt x="182475" y="355776"/>
                </a:lnTo>
                <a:lnTo>
                  <a:pt x="152691" y="367928"/>
                </a:lnTo>
                <a:lnTo>
                  <a:pt x="117208" y="371678"/>
                </a:lnTo>
                <a:lnTo>
                  <a:pt x="269293" y="371678"/>
                </a:lnTo>
                <a:lnTo>
                  <a:pt x="280871" y="353494"/>
                </a:lnTo>
                <a:lnTo>
                  <a:pt x="289146" y="330009"/>
                </a:lnTo>
                <a:lnTo>
                  <a:pt x="292074" y="303352"/>
                </a:lnTo>
                <a:lnTo>
                  <a:pt x="285013" y="263994"/>
                </a:lnTo>
                <a:lnTo>
                  <a:pt x="266142" y="233395"/>
                </a:lnTo>
                <a:lnTo>
                  <a:pt x="264276" y="231902"/>
                </a:lnTo>
                <a:close/>
              </a:path>
              <a:path w="292100" h="430529">
                <a:moveTo>
                  <a:pt x="263537" y="57048"/>
                </a:moveTo>
                <a:lnTo>
                  <a:pt x="120345" y="57048"/>
                </a:lnTo>
                <a:lnTo>
                  <a:pt x="153313" y="60503"/>
                </a:lnTo>
                <a:lnTo>
                  <a:pt x="178171" y="71066"/>
                </a:lnTo>
                <a:lnTo>
                  <a:pt x="193861" y="89034"/>
                </a:lnTo>
                <a:lnTo>
                  <a:pt x="199326" y="114706"/>
                </a:lnTo>
                <a:lnTo>
                  <a:pt x="193792" y="139271"/>
                </a:lnTo>
                <a:lnTo>
                  <a:pt x="177622" y="158496"/>
                </a:lnTo>
                <a:lnTo>
                  <a:pt x="151459" y="171024"/>
                </a:lnTo>
                <a:lnTo>
                  <a:pt x="115950" y="175501"/>
                </a:lnTo>
                <a:lnTo>
                  <a:pt x="243188" y="175501"/>
                </a:lnTo>
                <a:lnTo>
                  <a:pt x="259095" y="159905"/>
                </a:lnTo>
                <a:lnTo>
                  <a:pt x="272503" y="134237"/>
                </a:lnTo>
                <a:lnTo>
                  <a:pt x="277037" y="105918"/>
                </a:lnTo>
                <a:lnTo>
                  <a:pt x="273884" y="80716"/>
                </a:lnTo>
                <a:lnTo>
                  <a:pt x="264952" y="58891"/>
                </a:lnTo>
                <a:lnTo>
                  <a:pt x="263537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78261" y="6202214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3234" y="706727"/>
            <a:ext cx="3788503" cy="149713"/>
          </a:xfrm>
          <a:custGeom>
            <a:avLst/>
            <a:gdLst/>
            <a:ahLst/>
            <a:cxnLst/>
            <a:rect l="l" t="t" r="r" b="b"/>
            <a:pathLst>
              <a:path w="6266815" h="247650">
                <a:moveTo>
                  <a:pt x="0" y="247357"/>
                </a:moveTo>
                <a:lnTo>
                  <a:pt x="6266332" y="247357"/>
                </a:lnTo>
                <a:lnTo>
                  <a:pt x="6266332" y="0"/>
                </a:lnTo>
                <a:lnTo>
                  <a:pt x="0" y="0"/>
                </a:lnTo>
                <a:lnTo>
                  <a:pt x="0" y="247357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870532" y="437518"/>
            <a:ext cx="3431111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>
              <a:spcBef>
                <a:spcPts val="60"/>
              </a:spcBef>
            </a:pPr>
            <a:r>
              <a:rPr spc="36" dirty="0"/>
              <a:t>СЕГМЕНТЫ</a:t>
            </a:r>
            <a:r>
              <a:rPr spc="-100" dirty="0"/>
              <a:t> </a:t>
            </a:r>
            <a:r>
              <a:rPr spc="148" dirty="0"/>
              <a:t>ИНДЕКСА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60904" y="1736962"/>
            <a:ext cx="3002318" cy="263533"/>
          </a:xfrm>
          <a:prstGeom prst="rect">
            <a:avLst/>
          </a:prstGeom>
          <a:solidFill>
            <a:srgbClr val="EAEAEA"/>
          </a:solidFill>
        </p:spPr>
        <p:txBody>
          <a:bodyPr vert="horz" wrap="square" lIns="0" tIns="67563" rIns="0" bIns="0" rtlCol="0">
            <a:spAutoFit/>
          </a:bodyPr>
          <a:lstStyle/>
          <a:p>
            <a:pPr marL="646800" defTabSz="552755">
              <a:spcBef>
                <a:spcPts val="532"/>
              </a:spcBef>
            </a:pPr>
            <a:r>
              <a:rPr sz="1269" b="1" dirty="0">
                <a:solidFill>
                  <a:prstClr val="black"/>
                </a:solidFill>
                <a:latin typeface="Verdana"/>
                <a:cs typeface="Verdana"/>
              </a:rPr>
              <a:t>ПО РАЗМЕРАМ БИЗНЕСА</a:t>
            </a:r>
            <a:endParaRPr sz="126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62237" y="1736962"/>
            <a:ext cx="3347810" cy="263533"/>
          </a:xfrm>
          <a:prstGeom prst="rect">
            <a:avLst/>
          </a:prstGeom>
          <a:solidFill>
            <a:srgbClr val="EAEAEA"/>
          </a:solidFill>
        </p:spPr>
        <p:txBody>
          <a:bodyPr vert="horz" wrap="square" lIns="0" tIns="67563" rIns="0" bIns="0" rtlCol="0">
            <a:spAutoFit/>
          </a:bodyPr>
          <a:lstStyle/>
          <a:p>
            <a:pPr marL="39537" algn="ctr" defTabSz="552755">
              <a:spcBef>
                <a:spcPts val="532"/>
              </a:spcBef>
            </a:pPr>
            <a:r>
              <a:rPr sz="1269" b="1" dirty="0">
                <a:solidFill>
                  <a:prstClr val="black"/>
                </a:solidFill>
                <a:latin typeface="Verdana"/>
                <a:cs typeface="Verdana"/>
              </a:rPr>
              <a:t>ПО ОТРАСЛЯМ</a:t>
            </a:r>
            <a:endParaRPr sz="126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3446" y="2424266"/>
            <a:ext cx="914400" cy="1150486"/>
          </a:xfrm>
          <a:custGeom>
            <a:avLst/>
            <a:gdLst/>
            <a:ahLst/>
            <a:cxnLst/>
            <a:rect l="l" t="t" r="r" b="b"/>
            <a:pathLst>
              <a:path w="1512570" h="1903095">
                <a:moveTo>
                  <a:pt x="1512043" y="0"/>
                </a:moveTo>
                <a:lnTo>
                  <a:pt x="1462167" y="795"/>
                </a:lnTo>
                <a:lnTo>
                  <a:pt x="1412693" y="3187"/>
                </a:lnTo>
                <a:lnTo>
                  <a:pt x="1363556" y="7183"/>
                </a:lnTo>
                <a:lnTo>
                  <a:pt x="1314695" y="12792"/>
                </a:lnTo>
                <a:lnTo>
                  <a:pt x="1266047" y="20021"/>
                </a:lnTo>
                <a:lnTo>
                  <a:pt x="1217549" y="28878"/>
                </a:lnTo>
                <a:lnTo>
                  <a:pt x="1169140" y="39372"/>
                </a:lnTo>
                <a:lnTo>
                  <a:pt x="1120756" y="51511"/>
                </a:lnTo>
                <a:lnTo>
                  <a:pt x="1074594" y="64654"/>
                </a:lnTo>
                <a:lnTo>
                  <a:pt x="1029174" y="79129"/>
                </a:lnTo>
                <a:lnTo>
                  <a:pt x="984514" y="94911"/>
                </a:lnTo>
                <a:lnTo>
                  <a:pt x="940628" y="111971"/>
                </a:lnTo>
                <a:lnTo>
                  <a:pt x="897532" y="130282"/>
                </a:lnTo>
                <a:lnTo>
                  <a:pt x="855242" y="149818"/>
                </a:lnTo>
                <a:lnTo>
                  <a:pt x="813774" y="170552"/>
                </a:lnTo>
                <a:lnTo>
                  <a:pt x="773143" y="192455"/>
                </a:lnTo>
                <a:lnTo>
                  <a:pt x="733364" y="215501"/>
                </a:lnTo>
                <a:lnTo>
                  <a:pt x="694454" y="239664"/>
                </a:lnTo>
                <a:lnTo>
                  <a:pt x="656428" y="264915"/>
                </a:lnTo>
                <a:lnTo>
                  <a:pt x="619302" y="291228"/>
                </a:lnTo>
                <a:lnTo>
                  <a:pt x="583091" y="318575"/>
                </a:lnTo>
                <a:lnTo>
                  <a:pt x="547812" y="346930"/>
                </a:lnTo>
                <a:lnTo>
                  <a:pt x="513478" y="376265"/>
                </a:lnTo>
                <a:lnTo>
                  <a:pt x="480108" y="406554"/>
                </a:lnTo>
                <a:lnTo>
                  <a:pt x="447715" y="437768"/>
                </a:lnTo>
                <a:lnTo>
                  <a:pt x="416316" y="469882"/>
                </a:lnTo>
                <a:lnTo>
                  <a:pt x="385927" y="502868"/>
                </a:lnTo>
                <a:lnTo>
                  <a:pt x="356562" y="536698"/>
                </a:lnTo>
                <a:lnTo>
                  <a:pt x="328238" y="571346"/>
                </a:lnTo>
                <a:lnTo>
                  <a:pt x="300970" y="606785"/>
                </a:lnTo>
                <a:lnTo>
                  <a:pt x="274774" y="642987"/>
                </a:lnTo>
                <a:lnTo>
                  <a:pt x="249666" y="679926"/>
                </a:lnTo>
                <a:lnTo>
                  <a:pt x="225661" y="717574"/>
                </a:lnTo>
                <a:lnTo>
                  <a:pt x="202775" y="755904"/>
                </a:lnTo>
                <a:lnTo>
                  <a:pt x="181023" y="794888"/>
                </a:lnTo>
                <a:lnTo>
                  <a:pt x="160422" y="834501"/>
                </a:lnTo>
                <a:lnTo>
                  <a:pt x="140986" y="874715"/>
                </a:lnTo>
                <a:lnTo>
                  <a:pt x="122732" y="915502"/>
                </a:lnTo>
                <a:lnTo>
                  <a:pt x="105675" y="956836"/>
                </a:lnTo>
                <a:lnTo>
                  <a:pt x="89831" y="998690"/>
                </a:lnTo>
                <a:lnTo>
                  <a:pt x="75216" y="1041036"/>
                </a:lnTo>
                <a:lnTo>
                  <a:pt x="61844" y="1083847"/>
                </a:lnTo>
                <a:lnTo>
                  <a:pt x="49732" y="1127096"/>
                </a:lnTo>
                <a:lnTo>
                  <a:pt x="38896" y="1170756"/>
                </a:lnTo>
                <a:lnTo>
                  <a:pt x="29351" y="1214800"/>
                </a:lnTo>
                <a:lnTo>
                  <a:pt x="21112" y="1259201"/>
                </a:lnTo>
                <a:lnTo>
                  <a:pt x="14196" y="1303932"/>
                </a:lnTo>
                <a:lnTo>
                  <a:pt x="8618" y="1348965"/>
                </a:lnTo>
                <a:lnTo>
                  <a:pt x="4394" y="1394273"/>
                </a:lnTo>
                <a:lnTo>
                  <a:pt x="1539" y="1439830"/>
                </a:lnTo>
                <a:lnTo>
                  <a:pt x="69" y="1485608"/>
                </a:lnTo>
                <a:lnTo>
                  <a:pt x="0" y="1531581"/>
                </a:lnTo>
                <a:lnTo>
                  <a:pt x="1346" y="1577720"/>
                </a:lnTo>
                <a:lnTo>
                  <a:pt x="4125" y="1623999"/>
                </a:lnTo>
                <a:lnTo>
                  <a:pt x="8352" y="1670391"/>
                </a:lnTo>
                <a:lnTo>
                  <a:pt x="14042" y="1716869"/>
                </a:lnTo>
                <a:lnTo>
                  <a:pt x="21210" y="1763405"/>
                </a:lnTo>
                <a:lnTo>
                  <a:pt x="29873" y="1809973"/>
                </a:lnTo>
                <a:lnTo>
                  <a:pt x="40047" y="1856545"/>
                </a:lnTo>
                <a:lnTo>
                  <a:pt x="51746" y="1903095"/>
                </a:lnTo>
                <a:lnTo>
                  <a:pt x="1512043" y="1511820"/>
                </a:lnTo>
                <a:lnTo>
                  <a:pt x="1512043" y="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04729" y="3338214"/>
            <a:ext cx="882922" cy="869486"/>
          </a:xfrm>
          <a:custGeom>
            <a:avLst/>
            <a:gdLst/>
            <a:ahLst/>
            <a:cxnLst/>
            <a:rect l="l" t="t" r="r" b="b"/>
            <a:pathLst>
              <a:path w="1460500" h="1438275">
                <a:moveTo>
                  <a:pt x="1460296" y="0"/>
                </a:moveTo>
                <a:lnTo>
                  <a:pt x="0" y="391274"/>
                </a:lnTo>
                <a:lnTo>
                  <a:pt x="14031" y="440753"/>
                </a:lnTo>
                <a:lnTo>
                  <a:pt x="29354" y="489279"/>
                </a:lnTo>
                <a:lnTo>
                  <a:pt x="45959" y="536844"/>
                </a:lnTo>
                <a:lnTo>
                  <a:pt x="63836" y="583436"/>
                </a:lnTo>
                <a:lnTo>
                  <a:pt x="82976" y="629047"/>
                </a:lnTo>
                <a:lnTo>
                  <a:pt x="103370" y="673666"/>
                </a:lnTo>
                <a:lnTo>
                  <a:pt x="125008" y="717283"/>
                </a:lnTo>
                <a:lnTo>
                  <a:pt x="147880" y="759889"/>
                </a:lnTo>
                <a:lnTo>
                  <a:pt x="171979" y="801473"/>
                </a:lnTo>
                <a:lnTo>
                  <a:pt x="197293" y="842026"/>
                </a:lnTo>
                <a:lnTo>
                  <a:pt x="223813" y="881537"/>
                </a:lnTo>
                <a:lnTo>
                  <a:pt x="251531" y="919997"/>
                </a:lnTo>
                <a:lnTo>
                  <a:pt x="280436" y="957396"/>
                </a:lnTo>
                <a:lnTo>
                  <a:pt x="310520" y="993724"/>
                </a:lnTo>
                <a:lnTo>
                  <a:pt x="341773" y="1028971"/>
                </a:lnTo>
                <a:lnTo>
                  <a:pt x="374185" y="1063127"/>
                </a:lnTo>
                <a:lnTo>
                  <a:pt x="407748" y="1096182"/>
                </a:lnTo>
                <a:lnTo>
                  <a:pt x="442451" y="1128126"/>
                </a:lnTo>
                <a:lnTo>
                  <a:pt x="478285" y="1158950"/>
                </a:lnTo>
                <a:lnTo>
                  <a:pt x="515241" y="1188643"/>
                </a:lnTo>
                <a:lnTo>
                  <a:pt x="553310" y="1217196"/>
                </a:lnTo>
                <a:lnTo>
                  <a:pt x="592482" y="1244598"/>
                </a:lnTo>
                <a:lnTo>
                  <a:pt x="632747" y="1270840"/>
                </a:lnTo>
                <a:lnTo>
                  <a:pt x="674097" y="1295912"/>
                </a:lnTo>
                <a:lnTo>
                  <a:pt x="716522" y="1319804"/>
                </a:lnTo>
                <a:lnTo>
                  <a:pt x="760012" y="1342506"/>
                </a:lnTo>
                <a:lnTo>
                  <a:pt x="804558" y="1364008"/>
                </a:lnTo>
                <a:lnTo>
                  <a:pt x="850150" y="1384300"/>
                </a:lnTo>
                <a:lnTo>
                  <a:pt x="896780" y="1403372"/>
                </a:lnTo>
                <a:lnTo>
                  <a:pt x="944438" y="1421214"/>
                </a:lnTo>
                <a:lnTo>
                  <a:pt x="993114" y="1437817"/>
                </a:lnTo>
                <a:lnTo>
                  <a:pt x="1460296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05102" y="2424265"/>
            <a:ext cx="1196551" cy="1828032"/>
          </a:xfrm>
          <a:custGeom>
            <a:avLst/>
            <a:gdLst/>
            <a:ahLst/>
            <a:cxnLst/>
            <a:rect l="l" t="t" r="r" b="b"/>
            <a:pathLst>
              <a:path w="1979295" h="3023870">
                <a:moveTo>
                  <a:pt x="467182" y="0"/>
                </a:moveTo>
                <a:lnTo>
                  <a:pt x="467182" y="1511820"/>
                </a:lnTo>
                <a:lnTo>
                  <a:pt x="0" y="2949638"/>
                </a:lnTo>
                <a:lnTo>
                  <a:pt x="52354" y="2965766"/>
                </a:lnTo>
                <a:lnTo>
                  <a:pt x="103769" y="2979786"/>
                </a:lnTo>
                <a:lnTo>
                  <a:pt x="154601" y="2991754"/>
                </a:lnTo>
                <a:lnTo>
                  <a:pt x="205203" y="3001727"/>
                </a:lnTo>
                <a:lnTo>
                  <a:pt x="255930" y="3009761"/>
                </a:lnTo>
                <a:lnTo>
                  <a:pt x="307136" y="3015912"/>
                </a:lnTo>
                <a:lnTo>
                  <a:pt x="359177" y="3020236"/>
                </a:lnTo>
                <a:lnTo>
                  <a:pt x="412408" y="3022790"/>
                </a:lnTo>
                <a:lnTo>
                  <a:pt x="467182" y="3023628"/>
                </a:lnTo>
                <a:lnTo>
                  <a:pt x="515173" y="3022881"/>
                </a:lnTo>
                <a:lnTo>
                  <a:pt x="562791" y="3020654"/>
                </a:lnTo>
                <a:lnTo>
                  <a:pt x="610014" y="3016969"/>
                </a:lnTo>
                <a:lnTo>
                  <a:pt x="656820" y="3011849"/>
                </a:lnTo>
                <a:lnTo>
                  <a:pt x="703186" y="3005316"/>
                </a:lnTo>
                <a:lnTo>
                  <a:pt x="749091" y="2997391"/>
                </a:lnTo>
                <a:lnTo>
                  <a:pt x="794513" y="2988097"/>
                </a:lnTo>
                <a:lnTo>
                  <a:pt x="839428" y="2977456"/>
                </a:lnTo>
                <a:lnTo>
                  <a:pt x="883816" y="2965491"/>
                </a:lnTo>
                <a:lnTo>
                  <a:pt x="927654" y="2952222"/>
                </a:lnTo>
                <a:lnTo>
                  <a:pt x="970920" y="2937674"/>
                </a:lnTo>
                <a:lnTo>
                  <a:pt x="1013591" y="2921866"/>
                </a:lnTo>
                <a:lnTo>
                  <a:pt x="1055646" y="2904823"/>
                </a:lnTo>
                <a:lnTo>
                  <a:pt x="1097062" y="2886565"/>
                </a:lnTo>
                <a:lnTo>
                  <a:pt x="1137818" y="2867116"/>
                </a:lnTo>
                <a:lnTo>
                  <a:pt x="1177890" y="2846496"/>
                </a:lnTo>
                <a:lnTo>
                  <a:pt x="1217258" y="2824729"/>
                </a:lnTo>
                <a:lnTo>
                  <a:pt x="1255899" y="2801836"/>
                </a:lnTo>
                <a:lnTo>
                  <a:pt x="1293790" y="2777840"/>
                </a:lnTo>
                <a:lnTo>
                  <a:pt x="1330910" y="2752763"/>
                </a:lnTo>
                <a:lnTo>
                  <a:pt x="1367237" y="2726626"/>
                </a:lnTo>
                <a:lnTo>
                  <a:pt x="1402748" y="2699452"/>
                </a:lnTo>
                <a:lnTo>
                  <a:pt x="1437421" y="2671264"/>
                </a:lnTo>
                <a:lnTo>
                  <a:pt x="1471234" y="2642082"/>
                </a:lnTo>
                <a:lnTo>
                  <a:pt x="1504165" y="2611930"/>
                </a:lnTo>
                <a:lnTo>
                  <a:pt x="1536192" y="2580830"/>
                </a:lnTo>
                <a:lnTo>
                  <a:pt x="1567292" y="2548803"/>
                </a:lnTo>
                <a:lnTo>
                  <a:pt x="1597444" y="2515872"/>
                </a:lnTo>
                <a:lnTo>
                  <a:pt x="1626625" y="2482059"/>
                </a:lnTo>
                <a:lnTo>
                  <a:pt x="1654814" y="2447386"/>
                </a:lnTo>
                <a:lnTo>
                  <a:pt x="1681988" y="2411875"/>
                </a:lnTo>
                <a:lnTo>
                  <a:pt x="1708124" y="2375549"/>
                </a:lnTo>
                <a:lnTo>
                  <a:pt x="1733202" y="2338429"/>
                </a:lnTo>
                <a:lnTo>
                  <a:pt x="1757198" y="2300537"/>
                </a:lnTo>
                <a:lnTo>
                  <a:pt x="1780091" y="2261897"/>
                </a:lnTo>
                <a:lnTo>
                  <a:pt x="1801858" y="2222529"/>
                </a:lnTo>
                <a:lnTo>
                  <a:pt x="1822477" y="2182456"/>
                </a:lnTo>
                <a:lnTo>
                  <a:pt x="1841927" y="2141701"/>
                </a:lnTo>
                <a:lnTo>
                  <a:pt x="1860184" y="2100284"/>
                </a:lnTo>
                <a:lnTo>
                  <a:pt x="1877228" y="2058229"/>
                </a:lnTo>
                <a:lnTo>
                  <a:pt x="1893035" y="2015558"/>
                </a:lnTo>
                <a:lnTo>
                  <a:pt x="1907584" y="1972292"/>
                </a:lnTo>
                <a:lnTo>
                  <a:pt x="1920852" y="1928455"/>
                </a:lnTo>
                <a:lnTo>
                  <a:pt x="1932818" y="1884067"/>
                </a:lnTo>
                <a:lnTo>
                  <a:pt x="1943458" y="1839151"/>
                </a:lnTo>
                <a:lnTo>
                  <a:pt x="1952752" y="1793730"/>
                </a:lnTo>
                <a:lnTo>
                  <a:pt x="1960677" y="1747825"/>
                </a:lnTo>
                <a:lnTo>
                  <a:pt x="1967211" y="1701458"/>
                </a:lnTo>
                <a:lnTo>
                  <a:pt x="1972331" y="1654652"/>
                </a:lnTo>
                <a:lnTo>
                  <a:pt x="1976015" y="1607429"/>
                </a:lnTo>
                <a:lnTo>
                  <a:pt x="1978242" y="1559811"/>
                </a:lnTo>
                <a:lnTo>
                  <a:pt x="1978990" y="1511820"/>
                </a:lnTo>
                <a:lnTo>
                  <a:pt x="1978242" y="1463829"/>
                </a:lnTo>
                <a:lnTo>
                  <a:pt x="1976015" y="1416211"/>
                </a:lnTo>
                <a:lnTo>
                  <a:pt x="1972331" y="1368988"/>
                </a:lnTo>
                <a:lnTo>
                  <a:pt x="1967211" y="1322182"/>
                </a:lnTo>
                <a:lnTo>
                  <a:pt x="1960677" y="1275815"/>
                </a:lnTo>
                <a:lnTo>
                  <a:pt x="1952752" y="1229910"/>
                </a:lnTo>
                <a:lnTo>
                  <a:pt x="1943458" y="1184489"/>
                </a:lnTo>
                <a:lnTo>
                  <a:pt x="1932818" y="1139573"/>
                </a:lnTo>
                <a:lnTo>
                  <a:pt x="1920852" y="1095185"/>
                </a:lnTo>
                <a:lnTo>
                  <a:pt x="1907584" y="1051347"/>
                </a:lnTo>
                <a:lnTo>
                  <a:pt x="1893035" y="1008081"/>
                </a:lnTo>
                <a:lnTo>
                  <a:pt x="1877228" y="965409"/>
                </a:lnTo>
                <a:lnTo>
                  <a:pt x="1860184" y="923354"/>
                </a:lnTo>
                <a:lnTo>
                  <a:pt x="1841927" y="881938"/>
                </a:lnTo>
                <a:lnTo>
                  <a:pt x="1822477" y="841182"/>
                </a:lnTo>
                <a:lnTo>
                  <a:pt x="1801858" y="801109"/>
                </a:lnTo>
                <a:lnTo>
                  <a:pt x="1780091" y="761741"/>
                </a:lnTo>
                <a:lnTo>
                  <a:pt x="1757198" y="723100"/>
                </a:lnTo>
                <a:lnTo>
                  <a:pt x="1733202" y="685208"/>
                </a:lnTo>
                <a:lnTo>
                  <a:pt x="1708124" y="648087"/>
                </a:lnTo>
                <a:lnTo>
                  <a:pt x="1681988" y="611761"/>
                </a:lnTo>
                <a:lnTo>
                  <a:pt x="1654814" y="576249"/>
                </a:lnTo>
                <a:lnTo>
                  <a:pt x="1626625" y="541576"/>
                </a:lnTo>
                <a:lnTo>
                  <a:pt x="1597444" y="507763"/>
                </a:lnTo>
                <a:lnTo>
                  <a:pt x="1567292" y="474831"/>
                </a:lnTo>
                <a:lnTo>
                  <a:pt x="1536192" y="442804"/>
                </a:lnTo>
                <a:lnTo>
                  <a:pt x="1504165" y="411703"/>
                </a:lnTo>
                <a:lnTo>
                  <a:pt x="1471234" y="381551"/>
                </a:lnTo>
                <a:lnTo>
                  <a:pt x="1437421" y="352369"/>
                </a:lnTo>
                <a:lnTo>
                  <a:pt x="1402748" y="324180"/>
                </a:lnTo>
                <a:lnTo>
                  <a:pt x="1367237" y="297006"/>
                </a:lnTo>
                <a:lnTo>
                  <a:pt x="1330910" y="270869"/>
                </a:lnTo>
                <a:lnTo>
                  <a:pt x="1293790" y="245791"/>
                </a:lnTo>
                <a:lnTo>
                  <a:pt x="1255899" y="221795"/>
                </a:lnTo>
                <a:lnTo>
                  <a:pt x="1217258" y="198902"/>
                </a:lnTo>
                <a:lnTo>
                  <a:pt x="1177890" y="177134"/>
                </a:lnTo>
                <a:lnTo>
                  <a:pt x="1137818" y="156515"/>
                </a:lnTo>
                <a:lnTo>
                  <a:pt x="1097062" y="137065"/>
                </a:lnTo>
                <a:lnTo>
                  <a:pt x="1055646" y="118807"/>
                </a:lnTo>
                <a:lnTo>
                  <a:pt x="1013591" y="101763"/>
                </a:lnTo>
                <a:lnTo>
                  <a:pt x="970920" y="85956"/>
                </a:lnTo>
                <a:lnTo>
                  <a:pt x="927654" y="71407"/>
                </a:lnTo>
                <a:lnTo>
                  <a:pt x="883816" y="58138"/>
                </a:lnTo>
                <a:lnTo>
                  <a:pt x="839428" y="46172"/>
                </a:lnTo>
                <a:lnTo>
                  <a:pt x="794513" y="35531"/>
                </a:lnTo>
                <a:lnTo>
                  <a:pt x="749091" y="26237"/>
                </a:lnTo>
                <a:lnTo>
                  <a:pt x="703186" y="18312"/>
                </a:lnTo>
                <a:lnTo>
                  <a:pt x="656820" y="11779"/>
                </a:lnTo>
                <a:lnTo>
                  <a:pt x="610014" y="6659"/>
                </a:lnTo>
                <a:lnTo>
                  <a:pt x="562791" y="2974"/>
                </a:lnTo>
                <a:lnTo>
                  <a:pt x="515173" y="747"/>
                </a:lnTo>
                <a:lnTo>
                  <a:pt x="467182" y="0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95535" y="2846327"/>
            <a:ext cx="983882" cy="983882"/>
          </a:xfrm>
          <a:custGeom>
            <a:avLst/>
            <a:gdLst/>
            <a:ahLst/>
            <a:cxnLst/>
            <a:rect l="l" t="t" r="r" b="b"/>
            <a:pathLst>
              <a:path w="1627504" h="1627504">
                <a:moveTo>
                  <a:pt x="813638" y="0"/>
                </a:moveTo>
                <a:lnTo>
                  <a:pt x="765831" y="1381"/>
                </a:lnTo>
                <a:lnTo>
                  <a:pt x="718752" y="5474"/>
                </a:lnTo>
                <a:lnTo>
                  <a:pt x="672476" y="12202"/>
                </a:lnTo>
                <a:lnTo>
                  <a:pt x="627081" y="21489"/>
                </a:lnTo>
                <a:lnTo>
                  <a:pt x="582641" y="33259"/>
                </a:lnTo>
                <a:lnTo>
                  <a:pt x="539234" y="47435"/>
                </a:lnTo>
                <a:lnTo>
                  <a:pt x="496937" y="63941"/>
                </a:lnTo>
                <a:lnTo>
                  <a:pt x="455824" y="82701"/>
                </a:lnTo>
                <a:lnTo>
                  <a:pt x="415973" y="103638"/>
                </a:lnTo>
                <a:lnTo>
                  <a:pt x="377460" y="126676"/>
                </a:lnTo>
                <a:lnTo>
                  <a:pt x="340361" y="151740"/>
                </a:lnTo>
                <a:lnTo>
                  <a:pt x="304752" y="178751"/>
                </a:lnTo>
                <a:lnTo>
                  <a:pt x="270710" y="207635"/>
                </a:lnTo>
                <a:lnTo>
                  <a:pt x="238312" y="238315"/>
                </a:lnTo>
                <a:lnTo>
                  <a:pt x="207633" y="270714"/>
                </a:lnTo>
                <a:lnTo>
                  <a:pt x="178749" y="304757"/>
                </a:lnTo>
                <a:lnTo>
                  <a:pt x="151738" y="340366"/>
                </a:lnTo>
                <a:lnTo>
                  <a:pt x="126675" y="377466"/>
                </a:lnTo>
                <a:lnTo>
                  <a:pt x="103637" y="415981"/>
                </a:lnTo>
                <a:lnTo>
                  <a:pt x="82700" y="455833"/>
                </a:lnTo>
                <a:lnTo>
                  <a:pt x="63940" y="496947"/>
                </a:lnTo>
                <a:lnTo>
                  <a:pt x="47434" y="539247"/>
                </a:lnTo>
                <a:lnTo>
                  <a:pt x="33258" y="582655"/>
                </a:lnTo>
                <a:lnTo>
                  <a:pt x="21489" y="627097"/>
                </a:lnTo>
                <a:lnTo>
                  <a:pt x="12202" y="672494"/>
                </a:lnTo>
                <a:lnTo>
                  <a:pt x="5474" y="718772"/>
                </a:lnTo>
                <a:lnTo>
                  <a:pt x="1381" y="765854"/>
                </a:lnTo>
                <a:lnTo>
                  <a:pt x="0" y="813663"/>
                </a:lnTo>
                <a:lnTo>
                  <a:pt x="1381" y="861471"/>
                </a:lnTo>
                <a:lnTo>
                  <a:pt x="5474" y="908551"/>
                </a:lnTo>
                <a:lnTo>
                  <a:pt x="12202" y="954828"/>
                </a:lnTo>
                <a:lnTo>
                  <a:pt x="21489" y="1000225"/>
                </a:lnTo>
                <a:lnTo>
                  <a:pt x="33258" y="1044665"/>
                </a:lnTo>
                <a:lnTo>
                  <a:pt x="47434" y="1088073"/>
                </a:lnTo>
                <a:lnTo>
                  <a:pt x="63940" y="1130372"/>
                </a:lnTo>
                <a:lnTo>
                  <a:pt x="82700" y="1171485"/>
                </a:lnTo>
                <a:lnTo>
                  <a:pt x="103637" y="1211337"/>
                </a:lnTo>
                <a:lnTo>
                  <a:pt x="126675" y="1249850"/>
                </a:lnTo>
                <a:lnTo>
                  <a:pt x="151738" y="1286950"/>
                </a:lnTo>
                <a:lnTo>
                  <a:pt x="178749" y="1322559"/>
                </a:lnTo>
                <a:lnTo>
                  <a:pt x="207633" y="1356601"/>
                </a:lnTo>
                <a:lnTo>
                  <a:pt x="238312" y="1389000"/>
                </a:lnTo>
                <a:lnTo>
                  <a:pt x="270710" y="1419680"/>
                </a:lnTo>
                <a:lnTo>
                  <a:pt x="304752" y="1448563"/>
                </a:lnTo>
                <a:lnTo>
                  <a:pt x="340361" y="1475575"/>
                </a:lnTo>
                <a:lnTo>
                  <a:pt x="377460" y="1500638"/>
                </a:lnTo>
                <a:lnTo>
                  <a:pt x="415973" y="1523676"/>
                </a:lnTo>
                <a:lnTo>
                  <a:pt x="455824" y="1544613"/>
                </a:lnTo>
                <a:lnTo>
                  <a:pt x="496937" y="1563373"/>
                </a:lnTo>
                <a:lnTo>
                  <a:pt x="539234" y="1579879"/>
                </a:lnTo>
                <a:lnTo>
                  <a:pt x="582641" y="1594055"/>
                </a:lnTo>
                <a:lnTo>
                  <a:pt x="627081" y="1605825"/>
                </a:lnTo>
                <a:lnTo>
                  <a:pt x="672476" y="1615112"/>
                </a:lnTo>
                <a:lnTo>
                  <a:pt x="718752" y="1621840"/>
                </a:lnTo>
                <a:lnTo>
                  <a:pt x="765831" y="1625933"/>
                </a:lnTo>
                <a:lnTo>
                  <a:pt x="813638" y="1627314"/>
                </a:lnTo>
                <a:lnTo>
                  <a:pt x="861447" y="1625933"/>
                </a:lnTo>
                <a:lnTo>
                  <a:pt x="908529" y="1621840"/>
                </a:lnTo>
                <a:lnTo>
                  <a:pt x="954806" y="1615112"/>
                </a:lnTo>
                <a:lnTo>
                  <a:pt x="1000204" y="1605825"/>
                </a:lnTo>
                <a:lnTo>
                  <a:pt x="1044645" y="1594055"/>
                </a:lnTo>
                <a:lnTo>
                  <a:pt x="1088054" y="1579879"/>
                </a:lnTo>
                <a:lnTo>
                  <a:pt x="1130353" y="1563373"/>
                </a:lnTo>
                <a:lnTo>
                  <a:pt x="1171468" y="1544613"/>
                </a:lnTo>
                <a:lnTo>
                  <a:pt x="1211320" y="1523676"/>
                </a:lnTo>
                <a:lnTo>
                  <a:pt x="1249834" y="1500638"/>
                </a:lnTo>
                <a:lnTo>
                  <a:pt x="1286934" y="1475575"/>
                </a:lnTo>
                <a:lnTo>
                  <a:pt x="1322544" y="1448563"/>
                </a:lnTo>
                <a:lnTo>
                  <a:pt x="1356586" y="1419680"/>
                </a:lnTo>
                <a:lnTo>
                  <a:pt x="1388986" y="1389000"/>
                </a:lnTo>
                <a:lnTo>
                  <a:pt x="1419666" y="1356601"/>
                </a:lnTo>
                <a:lnTo>
                  <a:pt x="1448549" y="1322559"/>
                </a:lnTo>
                <a:lnTo>
                  <a:pt x="1475561" y="1286950"/>
                </a:lnTo>
                <a:lnTo>
                  <a:pt x="1500624" y="1249850"/>
                </a:lnTo>
                <a:lnTo>
                  <a:pt x="1523663" y="1211337"/>
                </a:lnTo>
                <a:lnTo>
                  <a:pt x="1544600" y="1171485"/>
                </a:lnTo>
                <a:lnTo>
                  <a:pt x="1563360" y="1130372"/>
                </a:lnTo>
                <a:lnTo>
                  <a:pt x="1579866" y="1088073"/>
                </a:lnTo>
                <a:lnTo>
                  <a:pt x="1594042" y="1044665"/>
                </a:lnTo>
                <a:lnTo>
                  <a:pt x="1605812" y="1000225"/>
                </a:lnTo>
                <a:lnTo>
                  <a:pt x="1615099" y="954828"/>
                </a:lnTo>
                <a:lnTo>
                  <a:pt x="1621827" y="908551"/>
                </a:lnTo>
                <a:lnTo>
                  <a:pt x="1625920" y="861471"/>
                </a:lnTo>
                <a:lnTo>
                  <a:pt x="1627301" y="813663"/>
                </a:lnTo>
                <a:lnTo>
                  <a:pt x="1625920" y="765854"/>
                </a:lnTo>
                <a:lnTo>
                  <a:pt x="1621827" y="718772"/>
                </a:lnTo>
                <a:lnTo>
                  <a:pt x="1615099" y="672494"/>
                </a:lnTo>
                <a:lnTo>
                  <a:pt x="1605812" y="627097"/>
                </a:lnTo>
                <a:lnTo>
                  <a:pt x="1594042" y="582655"/>
                </a:lnTo>
                <a:lnTo>
                  <a:pt x="1579866" y="539247"/>
                </a:lnTo>
                <a:lnTo>
                  <a:pt x="1563360" y="496947"/>
                </a:lnTo>
                <a:lnTo>
                  <a:pt x="1544600" y="455833"/>
                </a:lnTo>
                <a:lnTo>
                  <a:pt x="1523663" y="415981"/>
                </a:lnTo>
                <a:lnTo>
                  <a:pt x="1500624" y="377466"/>
                </a:lnTo>
                <a:lnTo>
                  <a:pt x="1475561" y="340366"/>
                </a:lnTo>
                <a:lnTo>
                  <a:pt x="1448549" y="304757"/>
                </a:lnTo>
                <a:lnTo>
                  <a:pt x="1419666" y="270714"/>
                </a:lnTo>
                <a:lnTo>
                  <a:pt x="1388986" y="238315"/>
                </a:lnTo>
                <a:lnTo>
                  <a:pt x="1356586" y="207635"/>
                </a:lnTo>
                <a:lnTo>
                  <a:pt x="1322544" y="178751"/>
                </a:lnTo>
                <a:lnTo>
                  <a:pt x="1286934" y="151740"/>
                </a:lnTo>
                <a:lnTo>
                  <a:pt x="1249834" y="126676"/>
                </a:lnTo>
                <a:lnTo>
                  <a:pt x="1211320" y="103638"/>
                </a:lnTo>
                <a:lnTo>
                  <a:pt x="1171468" y="82701"/>
                </a:lnTo>
                <a:lnTo>
                  <a:pt x="1130353" y="63941"/>
                </a:lnTo>
                <a:lnTo>
                  <a:pt x="1088054" y="47435"/>
                </a:lnTo>
                <a:lnTo>
                  <a:pt x="1044645" y="33259"/>
                </a:lnTo>
                <a:lnTo>
                  <a:pt x="1000204" y="21489"/>
                </a:lnTo>
                <a:lnTo>
                  <a:pt x="954806" y="12202"/>
                </a:lnTo>
                <a:lnTo>
                  <a:pt x="908529" y="5474"/>
                </a:lnTo>
                <a:lnTo>
                  <a:pt x="861447" y="1381"/>
                </a:lnTo>
                <a:lnTo>
                  <a:pt x="8136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41878" y="2424265"/>
            <a:ext cx="914400" cy="1814213"/>
          </a:xfrm>
          <a:custGeom>
            <a:avLst/>
            <a:gdLst/>
            <a:ahLst/>
            <a:cxnLst/>
            <a:rect l="l" t="t" r="r" b="b"/>
            <a:pathLst>
              <a:path w="1512570" h="3001009">
                <a:moveTo>
                  <a:pt x="1512013" y="0"/>
                </a:moveTo>
                <a:lnTo>
                  <a:pt x="1463192" y="775"/>
                </a:lnTo>
                <a:lnTo>
                  <a:pt x="1414718" y="3086"/>
                </a:lnTo>
                <a:lnTo>
                  <a:pt x="1366615" y="6912"/>
                </a:lnTo>
                <a:lnTo>
                  <a:pt x="1318911" y="12231"/>
                </a:lnTo>
                <a:lnTo>
                  <a:pt x="1271631" y="19021"/>
                </a:lnTo>
                <a:lnTo>
                  <a:pt x="1224800" y="27261"/>
                </a:lnTo>
                <a:lnTo>
                  <a:pt x="1178444" y="36929"/>
                </a:lnTo>
                <a:lnTo>
                  <a:pt x="1132588" y="48003"/>
                </a:lnTo>
                <a:lnTo>
                  <a:pt x="1087260" y="60463"/>
                </a:lnTo>
                <a:lnTo>
                  <a:pt x="1042484" y="74286"/>
                </a:lnTo>
                <a:lnTo>
                  <a:pt x="998285" y="89451"/>
                </a:lnTo>
                <a:lnTo>
                  <a:pt x="954691" y="105936"/>
                </a:lnTo>
                <a:lnTo>
                  <a:pt x="911726" y="123720"/>
                </a:lnTo>
                <a:lnTo>
                  <a:pt x="869416" y="142781"/>
                </a:lnTo>
                <a:lnTo>
                  <a:pt x="827787" y="163098"/>
                </a:lnTo>
                <a:lnTo>
                  <a:pt x="786864" y="184648"/>
                </a:lnTo>
                <a:lnTo>
                  <a:pt x="746674" y="207411"/>
                </a:lnTo>
                <a:lnTo>
                  <a:pt x="707242" y="231364"/>
                </a:lnTo>
                <a:lnTo>
                  <a:pt x="668594" y="256487"/>
                </a:lnTo>
                <a:lnTo>
                  <a:pt x="630755" y="282757"/>
                </a:lnTo>
                <a:lnTo>
                  <a:pt x="593752" y="310153"/>
                </a:lnTo>
                <a:lnTo>
                  <a:pt x="557610" y="338654"/>
                </a:lnTo>
                <a:lnTo>
                  <a:pt x="522354" y="368238"/>
                </a:lnTo>
                <a:lnTo>
                  <a:pt x="488010" y="398882"/>
                </a:lnTo>
                <a:lnTo>
                  <a:pt x="454605" y="430567"/>
                </a:lnTo>
                <a:lnTo>
                  <a:pt x="422164" y="463270"/>
                </a:lnTo>
                <a:lnTo>
                  <a:pt x="390712" y="496969"/>
                </a:lnTo>
                <a:lnTo>
                  <a:pt x="360275" y="531643"/>
                </a:lnTo>
                <a:lnTo>
                  <a:pt x="330879" y="567270"/>
                </a:lnTo>
                <a:lnTo>
                  <a:pt x="302551" y="603829"/>
                </a:lnTo>
                <a:lnTo>
                  <a:pt x="275314" y="641298"/>
                </a:lnTo>
                <a:lnTo>
                  <a:pt x="249196" y="679656"/>
                </a:lnTo>
                <a:lnTo>
                  <a:pt x="224221" y="718881"/>
                </a:lnTo>
                <a:lnTo>
                  <a:pt x="200417" y="758951"/>
                </a:lnTo>
                <a:lnTo>
                  <a:pt x="177807" y="799845"/>
                </a:lnTo>
                <a:lnTo>
                  <a:pt x="156419" y="841542"/>
                </a:lnTo>
                <a:lnTo>
                  <a:pt x="136277" y="884019"/>
                </a:lnTo>
                <a:lnTo>
                  <a:pt x="117408" y="927255"/>
                </a:lnTo>
                <a:lnTo>
                  <a:pt x="99838" y="971229"/>
                </a:lnTo>
                <a:lnTo>
                  <a:pt x="83591" y="1015918"/>
                </a:lnTo>
                <a:lnTo>
                  <a:pt x="68693" y="1061302"/>
                </a:lnTo>
                <a:lnTo>
                  <a:pt x="55172" y="1107359"/>
                </a:lnTo>
                <a:lnTo>
                  <a:pt x="43051" y="1154066"/>
                </a:lnTo>
                <a:lnTo>
                  <a:pt x="32357" y="1201404"/>
                </a:lnTo>
                <a:lnTo>
                  <a:pt x="23116" y="1249349"/>
                </a:lnTo>
                <a:lnTo>
                  <a:pt x="15518" y="1296742"/>
                </a:lnTo>
                <a:lnTo>
                  <a:pt x="9442" y="1344025"/>
                </a:lnTo>
                <a:lnTo>
                  <a:pt x="4870" y="1391172"/>
                </a:lnTo>
                <a:lnTo>
                  <a:pt x="1784" y="1438157"/>
                </a:lnTo>
                <a:lnTo>
                  <a:pt x="167" y="1484955"/>
                </a:lnTo>
                <a:lnTo>
                  <a:pt x="0" y="1531541"/>
                </a:lnTo>
                <a:lnTo>
                  <a:pt x="1265" y="1577887"/>
                </a:lnTo>
                <a:lnTo>
                  <a:pt x="3944" y="1623970"/>
                </a:lnTo>
                <a:lnTo>
                  <a:pt x="8020" y="1669763"/>
                </a:lnTo>
                <a:lnTo>
                  <a:pt x="13475" y="1715240"/>
                </a:lnTo>
                <a:lnTo>
                  <a:pt x="20289" y="1760376"/>
                </a:lnTo>
                <a:lnTo>
                  <a:pt x="28447" y="1805146"/>
                </a:lnTo>
                <a:lnTo>
                  <a:pt x="37929" y="1849523"/>
                </a:lnTo>
                <a:lnTo>
                  <a:pt x="48717" y="1893482"/>
                </a:lnTo>
                <a:lnTo>
                  <a:pt x="60795" y="1936997"/>
                </a:lnTo>
                <a:lnTo>
                  <a:pt x="74143" y="1980043"/>
                </a:lnTo>
                <a:lnTo>
                  <a:pt x="88744" y="2022594"/>
                </a:lnTo>
                <a:lnTo>
                  <a:pt x="104579" y="2064625"/>
                </a:lnTo>
                <a:lnTo>
                  <a:pt x="121631" y="2106109"/>
                </a:lnTo>
                <a:lnTo>
                  <a:pt x="139883" y="2147021"/>
                </a:lnTo>
                <a:lnTo>
                  <a:pt x="159315" y="2187336"/>
                </a:lnTo>
                <a:lnTo>
                  <a:pt x="179910" y="2227028"/>
                </a:lnTo>
                <a:lnTo>
                  <a:pt x="201650" y="2266071"/>
                </a:lnTo>
                <a:lnTo>
                  <a:pt x="224518" y="2304439"/>
                </a:lnTo>
                <a:lnTo>
                  <a:pt x="248494" y="2342107"/>
                </a:lnTo>
                <a:lnTo>
                  <a:pt x="273561" y="2379049"/>
                </a:lnTo>
                <a:lnTo>
                  <a:pt x="299702" y="2415240"/>
                </a:lnTo>
                <a:lnTo>
                  <a:pt x="326898" y="2450654"/>
                </a:lnTo>
                <a:lnTo>
                  <a:pt x="355131" y="2485265"/>
                </a:lnTo>
                <a:lnTo>
                  <a:pt x="384383" y="2519048"/>
                </a:lnTo>
                <a:lnTo>
                  <a:pt x="414637" y="2551976"/>
                </a:lnTo>
                <a:lnTo>
                  <a:pt x="445874" y="2584025"/>
                </a:lnTo>
                <a:lnTo>
                  <a:pt x="478077" y="2615169"/>
                </a:lnTo>
                <a:lnTo>
                  <a:pt x="511227" y="2645382"/>
                </a:lnTo>
                <a:lnTo>
                  <a:pt x="545307" y="2674638"/>
                </a:lnTo>
                <a:lnTo>
                  <a:pt x="580298" y="2702912"/>
                </a:lnTo>
                <a:lnTo>
                  <a:pt x="616183" y="2730178"/>
                </a:lnTo>
                <a:lnTo>
                  <a:pt x="652943" y="2756410"/>
                </a:lnTo>
                <a:lnTo>
                  <a:pt x="690562" y="2781584"/>
                </a:lnTo>
                <a:lnTo>
                  <a:pt x="729020" y="2805672"/>
                </a:lnTo>
                <a:lnTo>
                  <a:pt x="768299" y="2828650"/>
                </a:lnTo>
                <a:lnTo>
                  <a:pt x="808383" y="2850492"/>
                </a:lnTo>
                <a:lnTo>
                  <a:pt x="849252" y="2871172"/>
                </a:lnTo>
                <a:lnTo>
                  <a:pt x="890890" y="2890665"/>
                </a:lnTo>
                <a:lnTo>
                  <a:pt x="933277" y="2908944"/>
                </a:lnTo>
                <a:lnTo>
                  <a:pt x="976396" y="2925985"/>
                </a:lnTo>
                <a:lnTo>
                  <a:pt x="1020230" y="2941761"/>
                </a:lnTo>
                <a:lnTo>
                  <a:pt x="1064759" y="2956248"/>
                </a:lnTo>
                <a:lnTo>
                  <a:pt x="1109967" y="2969419"/>
                </a:lnTo>
                <a:lnTo>
                  <a:pt x="1155834" y="2981248"/>
                </a:lnTo>
                <a:lnTo>
                  <a:pt x="1202344" y="2991711"/>
                </a:lnTo>
                <a:lnTo>
                  <a:pt x="1249479" y="3000781"/>
                </a:lnTo>
                <a:lnTo>
                  <a:pt x="1512013" y="1511884"/>
                </a:lnTo>
                <a:lnTo>
                  <a:pt x="1512013" y="0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97232" y="3338252"/>
            <a:ext cx="656817" cy="915552"/>
          </a:xfrm>
          <a:custGeom>
            <a:avLst/>
            <a:gdLst/>
            <a:ahLst/>
            <a:cxnLst/>
            <a:rect l="l" t="t" r="r" b="b"/>
            <a:pathLst>
              <a:path w="1086484" h="1514475">
                <a:moveTo>
                  <a:pt x="262534" y="0"/>
                </a:moveTo>
                <a:lnTo>
                  <a:pt x="0" y="1488897"/>
                </a:lnTo>
                <a:lnTo>
                  <a:pt x="51260" y="1497170"/>
                </a:lnTo>
                <a:lnTo>
                  <a:pt x="102081" y="1503832"/>
                </a:lnTo>
                <a:lnTo>
                  <a:pt x="152474" y="1508881"/>
                </a:lnTo>
                <a:lnTo>
                  <a:pt x="202448" y="1512315"/>
                </a:lnTo>
                <a:lnTo>
                  <a:pt x="252014" y="1514132"/>
                </a:lnTo>
                <a:lnTo>
                  <a:pt x="301182" y="1514330"/>
                </a:lnTo>
                <a:lnTo>
                  <a:pt x="349962" y="1512906"/>
                </a:lnTo>
                <a:lnTo>
                  <a:pt x="398364" y="1509859"/>
                </a:lnTo>
                <a:lnTo>
                  <a:pt x="446398" y="1505187"/>
                </a:lnTo>
                <a:lnTo>
                  <a:pt x="494075" y="1498887"/>
                </a:lnTo>
                <a:lnTo>
                  <a:pt x="541404" y="1490958"/>
                </a:lnTo>
                <a:lnTo>
                  <a:pt x="588396" y="1481398"/>
                </a:lnTo>
                <a:lnTo>
                  <a:pt x="635061" y="1470203"/>
                </a:lnTo>
                <a:lnTo>
                  <a:pt x="681410" y="1457373"/>
                </a:lnTo>
                <a:lnTo>
                  <a:pt x="727451" y="1442905"/>
                </a:lnTo>
                <a:lnTo>
                  <a:pt x="773197" y="1426798"/>
                </a:lnTo>
                <a:lnTo>
                  <a:pt x="818655" y="1409048"/>
                </a:lnTo>
                <a:lnTo>
                  <a:pt x="863838" y="1389655"/>
                </a:lnTo>
                <a:lnTo>
                  <a:pt x="908754" y="1368615"/>
                </a:lnTo>
                <a:lnTo>
                  <a:pt x="953415" y="1345927"/>
                </a:lnTo>
                <a:lnTo>
                  <a:pt x="997830" y="1321589"/>
                </a:lnTo>
                <a:lnTo>
                  <a:pt x="1042010" y="1295599"/>
                </a:lnTo>
                <a:lnTo>
                  <a:pt x="1085964" y="1267955"/>
                </a:lnTo>
                <a:lnTo>
                  <a:pt x="262534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55943" y="2424265"/>
            <a:ext cx="914016" cy="1680623"/>
          </a:xfrm>
          <a:custGeom>
            <a:avLst/>
            <a:gdLst/>
            <a:ahLst/>
            <a:cxnLst/>
            <a:rect l="l" t="t" r="r" b="b"/>
            <a:pathLst>
              <a:path w="1511934" h="2780029">
                <a:moveTo>
                  <a:pt x="0" y="0"/>
                </a:moveTo>
                <a:lnTo>
                  <a:pt x="0" y="1511884"/>
                </a:lnTo>
                <a:lnTo>
                  <a:pt x="823429" y="2779839"/>
                </a:lnTo>
                <a:lnTo>
                  <a:pt x="866151" y="2751202"/>
                </a:lnTo>
                <a:lnTo>
                  <a:pt x="907567" y="2721632"/>
                </a:lnTo>
                <a:lnTo>
                  <a:pt x="947673" y="2691140"/>
                </a:lnTo>
                <a:lnTo>
                  <a:pt x="986461" y="2659738"/>
                </a:lnTo>
                <a:lnTo>
                  <a:pt x="1023925" y="2627438"/>
                </a:lnTo>
                <a:lnTo>
                  <a:pt x="1060058" y="2594253"/>
                </a:lnTo>
                <a:lnTo>
                  <a:pt x="1094855" y="2560193"/>
                </a:lnTo>
                <a:lnTo>
                  <a:pt x="1128307" y="2525273"/>
                </a:lnTo>
                <a:lnTo>
                  <a:pt x="1160409" y="2489502"/>
                </a:lnTo>
                <a:lnTo>
                  <a:pt x="1191155" y="2452894"/>
                </a:lnTo>
                <a:lnTo>
                  <a:pt x="1220538" y="2415460"/>
                </a:lnTo>
                <a:lnTo>
                  <a:pt x="1248550" y="2377212"/>
                </a:lnTo>
                <a:lnTo>
                  <a:pt x="1275187" y="2338163"/>
                </a:lnTo>
                <a:lnTo>
                  <a:pt x="1300440" y="2298324"/>
                </a:lnTo>
                <a:lnTo>
                  <a:pt x="1324305" y="2257707"/>
                </a:lnTo>
                <a:lnTo>
                  <a:pt x="1346773" y="2216325"/>
                </a:lnTo>
                <a:lnTo>
                  <a:pt x="1367840" y="2174189"/>
                </a:lnTo>
                <a:lnTo>
                  <a:pt x="1387497" y="2131311"/>
                </a:lnTo>
                <a:lnTo>
                  <a:pt x="1405739" y="2087704"/>
                </a:lnTo>
                <a:lnTo>
                  <a:pt x="1422559" y="2043380"/>
                </a:lnTo>
                <a:lnTo>
                  <a:pt x="1437951" y="1998350"/>
                </a:lnTo>
                <a:lnTo>
                  <a:pt x="1451908" y="1952626"/>
                </a:lnTo>
                <a:lnTo>
                  <a:pt x="1464423" y="1906220"/>
                </a:lnTo>
                <a:lnTo>
                  <a:pt x="1475490" y="1859146"/>
                </a:lnTo>
                <a:lnTo>
                  <a:pt x="1485103" y="1811413"/>
                </a:lnTo>
                <a:lnTo>
                  <a:pt x="1493255" y="1763035"/>
                </a:lnTo>
                <a:lnTo>
                  <a:pt x="1499939" y="1714024"/>
                </a:lnTo>
                <a:lnTo>
                  <a:pt x="1505150" y="1664391"/>
                </a:lnTo>
                <a:lnTo>
                  <a:pt x="1508879" y="1614149"/>
                </a:lnTo>
                <a:lnTo>
                  <a:pt x="1511122" y="1563309"/>
                </a:lnTo>
                <a:lnTo>
                  <a:pt x="1511871" y="1511884"/>
                </a:lnTo>
                <a:lnTo>
                  <a:pt x="1511124" y="1463890"/>
                </a:lnTo>
                <a:lnTo>
                  <a:pt x="1508897" y="1416270"/>
                </a:lnTo>
                <a:lnTo>
                  <a:pt x="1505212" y="1369045"/>
                </a:lnTo>
                <a:lnTo>
                  <a:pt x="1500091" y="1322237"/>
                </a:lnTo>
                <a:lnTo>
                  <a:pt x="1493558" y="1275868"/>
                </a:lnTo>
                <a:lnTo>
                  <a:pt x="1485633" y="1229961"/>
                </a:lnTo>
                <a:lnTo>
                  <a:pt x="1476338" y="1184537"/>
                </a:lnTo>
                <a:lnTo>
                  <a:pt x="1465697" y="1139620"/>
                </a:lnTo>
                <a:lnTo>
                  <a:pt x="1453731" y="1095230"/>
                </a:lnTo>
                <a:lnTo>
                  <a:pt x="1440462" y="1051390"/>
                </a:lnTo>
                <a:lnTo>
                  <a:pt x="1425913" y="1008122"/>
                </a:lnTo>
                <a:lnTo>
                  <a:pt x="1410105" y="965449"/>
                </a:lnTo>
                <a:lnTo>
                  <a:pt x="1393061" y="923392"/>
                </a:lnTo>
                <a:lnTo>
                  <a:pt x="1374803" y="881973"/>
                </a:lnTo>
                <a:lnTo>
                  <a:pt x="1355352" y="841216"/>
                </a:lnTo>
                <a:lnTo>
                  <a:pt x="1334732" y="801141"/>
                </a:lnTo>
                <a:lnTo>
                  <a:pt x="1312964" y="761771"/>
                </a:lnTo>
                <a:lnTo>
                  <a:pt x="1290071" y="723129"/>
                </a:lnTo>
                <a:lnTo>
                  <a:pt x="1266073" y="685235"/>
                </a:lnTo>
                <a:lnTo>
                  <a:pt x="1240995" y="648113"/>
                </a:lnTo>
                <a:lnTo>
                  <a:pt x="1214857" y="611785"/>
                </a:lnTo>
                <a:lnTo>
                  <a:pt x="1187682" y="576272"/>
                </a:lnTo>
                <a:lnTo>
                  <a:pt x="1159493" y="541598"/>
                </a:lnTo>
                <a:lnTo>
                  <a:pt x="1130310" y="507783"/>
                </a:lnTo>
                <a:lnTo>
                  <a:pt x="1100157" y="474850"/>
                </a:lnTo>
                <a:lnTo>
                  <a:pt x="1069055" y="442822"/>
                </a:lnTo>
                <a:lnTo>
                  <a:pt x="1037027" y="411719"/>
                </a:lnTo>
                <a:lnTo>
                  <a:pt x="1004095" y="381566"/>
                </a:lnTo>
                <a:lnTo>
                  <a:pt x="970280" y="352383"/>
                </a:lnTo>
                <a:lnTo>
                  <a:pt x="935606" y="324193"/>
                </a:lnTo>
                <a:lnTo>
                  <a:pt x="900094" y="297018"/>
                </a:lnTo>
                <a:lnTo>
                  <a:pt x="863766" y="270880"/>
                </a:lnTo>
                <a:lnTo>
                  <a:pt x="826644" y="245801"/>
                </a:lnTo>
                <a:lnTo>
                  <a:pt x="788751" y="221803"/>
                </a:lnTo>
                <a:lnTo>
                  <a:pt x="750109" y="198909"/>
                </a:lnTo>
                <a:lnTo>
                  <a:pt x="710739" y="177141"/>
                </a:lnTo>
                <a:lnTo>
                  <a:pt x="670665" y="156521"/>
                </a:lnTo>
                <a:lnTo>
                  <a:pt x="629908" y="137070"/>
                </a:lnTo>
                <a:lnTo>
                  <a:pt x="588490" y="118811"/>
                </a:lnTo>
                <a:lnTo>
                  <a:pt x="546433" y="101767"/>
                </a:lnTo>
                <a:lnTo>
                  <a:pt x="503760" y="85959"/>
                </a:lnTo>
                <a:lnTo>
                  <a:pt x="460492" y="71409"/>
                </a:lnTo>
                <a:lnTo>
                  <a:pt x="416653" y="58140"/>
                </a:lnTo>
                <a:lnTo>
                  <a:pt x="372263" y="46174"/>
                </a:lnTo>
                <a:lnTo>
                  <a:pt x="327345" y="35533"/>
                </a:lnTo>
                <a:lnTo>
                  <a:pt x="281922" y="26238"/>
                </a:lnTo>
                <a:lnTo>
                  <a:pt x="236015" y="18313"/>
                </a:lnTo>
                <a:lnTo>
                  <a:pt x="189646" y="11779"/>
                </a:lnTo>
                <a:lnTo>
                  <a:pt x="142838" y="6659"/>
                </a:lnTo>
                <a:lnTo>
                  <a:pt x="95613" y="2974"/>
                </a:lnTo>
                <a:lnTo>
                  <a:pt x="47993" y="747"/>
                </a:lnTo>
                <a:lnTo>
                  <a:pt x="0" y="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163986" y="2847148"/>
            <a:ext cx="983882" cy="983882"/>
          </a:xfrm>
          <a:custGeom>
            <a:avLst/>
            <a:gdLst/>
            <a:ahLst/>
            <a:cxnLst/>
            <a:rect l="l" t="t" r="r" b="b"/>
            <a:pathLst>
              <a:path w="1627504" h="1627504">
                <a:moveTo>
                  <a:pt x="813650" y="0"/>
                </a:moveTo>
                <a:lnTo>
                  <a:pt x="765841" y="1381"/>
                </a:lnTo>
                <a:lnTo>
                  <a:pt x="718760" y="5473"/>
                </a:lnTo>
                <a:lnTo>
                  <a:pt x="672482" y="12201"/>
                </a:lnTo>
                <a:lnTo>
                  <a:pt x="627085" y="21488"/>
                </a:lnTo>
                <a:lnTo>
                  <a:pt x="582644" y="33257"/>
                </a:lnTo>
                <a:lnTo>
                  <a:pt x="539236" y="47433"/>
                </a:lnTo>
                <a:lnTo>
                  <a:pt x="496937" y="63939"/>
                </a:lnTo>
                <a:lnTo>
                  <a:pt x="455823" y="82698"/>
                </a:lnTo>
                <a:lnTo>
                  <a:pt x="415971" y="103635"/>
                </a:lnTo>
                <a:lnTo>
                  <a:pt x="377457" y="126673"/>
                </a:lnTo>
                <a:lnTo>
                  <a:pt x="340358" y="151735"/>
                </a:lnTo>
                <a:lnTo>
                  <a:pt x="304749" y="178746"/>
                </a:lnTo>
                <a:lnTo>
                  <a:pt x="270707" y="207630"/>
                </a:lnTo>
                <a:lnTo>
                  <a:pt x="238309" y="238309"/>
                </a:lnTo>
                <a:lnTo>
                  <a:pt x="207630" y="270707"/>
                </a:lnTo>
                <a:lnTo>
                  <a:pt x="178746" y="304749"/>
                </a:lnTo>
                <a:lnTo>
                  <a:pt x="151735" y="340358"/>
                </a:lnTo>
                <a:lnTo>
                  <a:pt x="126673" y="377457"/>
                </a:lnTo>
                <a:lnTo>
                  <a:pt x="103635" y="415971"/>
                </a:lnTo>
                <a:lnTo>
                  <a:pt x="82698" y="455823"/>
                </a:lnTo>
                <a:lnTo>
                  <a:pt x="63939" y="496937"/>
                </a:lnTo>
                <a:lnTo>
                  <a:pt x="47433" y="539236"/>
                </a:lnTo>
                <a:lnTo>
                  <a:pt x="33257" y="582644"/>
                </a:lnTo>
                <a:lnTo>
                  <a:pt x="21488" y="627085"/>
                </a:lnTo>
                <a:lnTo>
                  <a:pt x="12201" y="672482"/>
                </a:lnTo>
                <a:lnTo>
                  <a:pt x="5473" y="718760"/>
                </a:lnTo>
                <a:lnTo>
                  <a:pt x="1381" y="765841"/>
                </a:lnTo>
                <a:lnTo>
                  <a:pt x="0" y="813650"/>
                </a:lnTo>
                <a:lnTo>
                  <a:pt x="1381" y="861458"/>
                </a:lnTo>
                <a:lnTo>
                  <a:pt x="5473" y="908539"/>
                </a:lnTo>
                <a:lnTo>
                  <a:pt x="12201" y="954816"/>
                </a:lnTo>
                <a:lnTo>
                  <a:pt x="21488" y="1000213"/>
                </a:lnTo>
                <a:lnTo>
                  <a:pt x="33257" y="1044654"/>
                </a:lnTo>
                <a:lnTo>
                  <a:pt x="47433" y="1088062"/>
                </a:lnTo>
                <a:lnTo>
                  <a:pt x="63939" y="1130361"/>
                </a:lnTo>
                <a:lnTo>
                  <a:pt x="82698" y="1171475"/>
                </a:lnTo>
                <a:lnTo>
                  <a:pt x="103635" y="1211327"/>
                </a:lnTo>
                <a:lnTo>
                  <a:pt x="126673" y="1249841"/>
                </a:lnTo>
                <a:lnTo>
                  <a:pt x="151735" y="1286942"/>
                </a:lnTo>
                <a:lnTo>
                  <a:pt x="178746" y="1322551"/>
                </a:lnTo>
                <a:lnTo>
                  <a:pt x="207630" y="1356594"/>
                </a:lnTo>
                <a:lnTo>
                  <a:pt x="238309" y="1388994"/>
                </a:lnTo>
                <a:lnTo>
                  <a:pt x="270707" y="1419674"/>
                </a:lnTo>
                <a:lnTo>
                  <a:pt x="304749" y="1448558"/>
                </a:lnTo>
                <a:lnTo>
                  <a:pt x="340358" y="1475570"/>
                </a:lnTo>
                <a:lnTo>
                  <a:pt x="377457" y="1500634"/>
                </a:lnTo>
                <a:lnTo>
                  <a:pt x="415971" y="1523673"/>
                </a:lnTo>
                <a:lnTo>
                  <a:pt x="455823" y="1544611"/>
                </a:lnTo>
                <a:lnTo>
                  <a:pt x="496937" y="1563371"/>
                </a:lnTo>
                <a:lnTo>
                  <a:pt x="539236" y="1579877"/>
                </a:lnTo>
                <a:lnTo>
                  <a:pt x="582644" y="1594054"/>
                </a:lnTo>
                <a:lnTo>
                  <a:pt x="627085" y="1605824"/>
                </a:lnTo>
                <a:lnTo>
                  <a:pt x="672482" y="1615111"/>
                </a:lnTo>
                <a:lnTo>
                  <a:pt x="718760" y="1621840"/>
                </a:lnTo>
                <a:lnTo>
                  <a:pt x="765841" y="1625933"/>
                </a:lnTo>
                <a:lnTo>
                  <a:pt x="813650" y="1627314"/>
                </a:lnTo>
                <a:lnTo>
                  <a:pt x="861458" y="1625933"/>
                </a:lnTo>
                <a:lnTo>
                  <a:pt x="908539" y="1621840"/>
                </a:lnTo>
                <a:lnTo>
                  <a:pt x="954816" y="1615111"/>
                </a:lnTo>
                <a:lnTo>
                  <a:pt x="1000213" y="1605824"/>
                </a:lnTo>
                <a:lnTo>
                  <a:pt x="1044654" y="1594054"/>
                </a:lnTo>
                <a:lnTo>
                  <a:pt x="1088062" y="1579877"/>
                </a:lnTo>
                <a:lnTo>
                  <a:pt x="1130361" y="1563371"/>
                </a:lnTo>
                <a:lnTo>
                  <a:pt x="1171475" y="1544611"/>
                </a:lnTo>
                <a:lnTo>
                  <a:pt x="1211327" y="1523673"/>
                </a:lnTo>
                <a:lnTo>
                  <a:pt x="1249841" y="1500634"/>
                </a:lnTo>
                <a:lnTo>
                  <a:pt x="1286942" y="1475570"/>
                </a:lnTo>
                <a:lnTo>
                  <a:pt x="1322551" y="1448558"/>
                </a:lnTo>
                <a:lnTo>
                  <a:pt x="1356594" y="1419674"/>
                </a:lnTo>
                <a:lnTo>
                  <a:pt x="1388994" y="1388994"/>
                </a:lnTo>
                <a:lnTo>
                  <a:pt x="1419674" y="1356594"/>
                </a:lnTo>
                <a:lnTo>
                  <a:pt x="1448558" y="1322551"/>
                </a:lnTo>
                <a:lnTo>
                  <a:pt x="1475570" y="1286942"/>
                </a:lnTo>
                <a:lnTo>
                  <a:pt x="1500634" y="1249841"/>
                </a:lnTo>
                <a:lnTo>
                  <a:pt x="1523673" y="1211327"/>
                </a:lnTo>
                <a:lnTo>
                  <a:pt x="1544611" y="1171475"/>
                </a:lnTo>
                <a:lnTo>
                  <a:pt x="1563371" y="1130361"/>
                </a:lnTo>
                <a:lnTo>
                  <a:pt x="1579877" y="1088062"/>
                </a:lnTo>
                <a:lnTo>
                  <a:pt x="1594054" y="1044654"/>
                </a:lnTo>
                <a:lnTo>
                  <a:pt x="1605824" y="1000213"/>
                </a:lnTo>
                <a:lnTo>
                  <a:pt x="1615111" y="954816"/>
                </a:lnTo>
                <a:lnTo>
                  <a:pt x="1621840" y="908539"/>
                </a:lnTo>
                <a:lnTo>
                  <a:pt x="1625933" y="861458"/>
                </a:lnTo>
                <a:lnTo>
                  <a:pt x="1627314" y="813650"/>
                </a:lnTo>
                <a:lnTo>
                  <a:pt x="1625933" y="765841"/>
                </a:lnTo>
                <a:lnTo>
                  <a:pt x="1621840" y="718760"/>
                </a:lnTo>
                <a:lnTo>
                  <a:pt x="1615111" y="672482"/>
                </a:lnTo>
                <a:lnTo>
                  <a:pt x="1605824" y="627085"/>
                </a:lnTo>
                <a:lnTo>
                  <a:pt x="1594054" y="582644"/>
                </a:lnTo>
                <a:lnTo>
                  <a:pt x="1579877" y="539236"/>
                </a:lnTo>
                <a:lnTo>
                  <a:pt x="1563371" y="496937"/>
                </a:lnTo>
                <a:lnTo>
                  <a:pt x="1544611" y="455823"/>
                </a:lnTo>
                <a:lnTo>
                  <a:pt x="1523673" y="415971"/>
                </a:lnTo>
                <a:lnTo>
                  <a:pt x="1500634" y="377457"/>
                </a:lnTo>
                <a:lnTo>
                  <a:pt x="1475570" y="340358"/>
                </a:lnTo>
                <a:lnTo>
                  <a:pt x="1448558" y="304749"/>
                </a:lnTo>
                <a:lnTo>
                  <a:pt x="1419674" y="270707"/>
                </a:lnTo>
                <a:lnTo>
                  <a:pt x="1388994" y="238309"/>
                </a:lnTo>
                <a:lnTo>
                  <a:pt x="1356594" y="207630"/>
                </a:lnTo>
                <a:lnTo>
                  <a:pt x="1322551" y="178746"/>
                </a:lnTo>
                <a:lnTo>
                  <a:pt x="1286942" y="151735"/>
                </a:lnTo>
                <a:lnTo>
                  <a:pt x="1249841" y="126673"/>
                </a:lnTo>
                <a:lnTo>
                  <a:pt x="1211327" y="103635"/>
                </a:lnTo>
                <a:lnTo>
                  <a:pt x="1171475" y="82698"/>
                </a:lnTo>
                <a:lnTo>
                  <a:pt x="1130361" y="63939"/>
                </a:lnTo>
                <a:lnTo>
                  <a:pt x="1088062" y="47433"/>
                </a:lnTo>
                <a:lnTo>
                  <a:pt x="1044654" y="33257"/>
                </a:lnTo>
                <a:lnTo>
                  <a:pt x="1000213" y="21488"/>
                </a:lnTo>
                <a:lnTo>
                  <a:pt x="954816" y="12201"/>
                </a:lnTo>
                <a:lnTo>
                  <a:pt x="908539" y="5473"/>
                </a:lnTo>
                <a:lnTo>
                  <a:pt x="861458" y="1381"/>
                </a:lnTo>
                <a:lnTo>
                  <a:pt x="8136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29679" y="2954963"/>
            <a:ext cx="1059506" cy="25891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  <a:tabLst>
                <a:tab pos="639123" algn="l"/>
              </a:tabLst>
            </a:pPr>
            <a:r>
              <a:rPr sz="1632" b="1" u="heavy" spc="-123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632" b="1" u="heavy" spc="-9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41%</a:t>
            </a:r>
            <a:endParaRPr sz="163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51819" y="2954963"/>
            <a:ext cx="1046071" cy="25891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  <a:tabLst>
                <a:tab pos="1037950" algn="l"/>
              </a:tabLst>
            </a:pPr>
            <a:r>
              <a:rPr sz="1632" b="1" u="heavy" spc="-9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47%	</a:t>
            </a:r>
            <a:endParaRPr sz="163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42613" y="3885470"/>
            <a:ext cx="1226878" cy="25891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  <a:tabLst>
                <a:tab pos="806101" algn="l"/>
              </a:tabLst>
            </a:pPr>
            <a:r>
              <a:rPr sz="1632" b="1" u="heavy" spc="-123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632" b="1" u="heavy" spc="-9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12%</a:t>
            </a:r>
            <a:endParaRPr sz="163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24537" y="3532401"/>
            <a:ext cx="1046071" cy="25891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  <a:tabLst>
                <a:tab pos="625688" algn="l"/>
              </a:tabLst>
            </a:pPr>
            <a:r>
              <a:rPr sz="1632" b="1" u="heavy" spc="-123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632" b="1" u="heavy" spc="-9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55%</a:t>
            </a:r>
            <a:endParaRPr sz="163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3234" y="2614823"/>
            <a:ext cx="1046071" cy="25891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  <a:tabLst>
                <a:tab pos="1037950" algn="l"/>
              </a:tabLst>
            </a:pPr>
            <a:r>
              <a:rPr sz="1632" b="1" u="heavy" spc="-9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29%	</a:t>
            </a:r>
            <a:endParaRPr sz="163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53234" y="3631573"/>
            <a:ext cx="1046071" cy="25891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  <a:tabLst>
                <a:tab pos="1037950" algn="l"/>
              </a:tabLst>
            </a:pPr>
            <a:r>
              <a:rPr sz="1632" b="1" u="heavy" spc="-9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16%	</a:t>
            </a:r>
            <a:endParaRPr sz="1632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70532" y="4814905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19"/>
                </a:moveTo>
                <a:lnTo>
                  <a:pt x="371132" y="371119"/>
                </a:lnTo>
                <a:lnTo>
                  <a:pt x="371132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57357" y="4850021"/>
            <a:ext cx="703512" cy="147343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07" b="1" dirty="0">
                <a:solidFill>
                  <a:prstClr val="black"/>
                </a:solidFill>
                <a:latin typeface="Verdana"/>
                <a:cs typeface="Verdana"/>
              </a:rPr>
              <a:t>СРЕДНИЙ</a:t>
            </a:r>
            <a:endParaRPr sz="90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72104" y="4814905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19"/>
                </a:moveTo>
                <a:lnTo>
                  <a:pt x="371144" y="371119"/>
                </a:lnTo>
                <a:lnTo>
                  <a:pt x="371144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58937" y="4850021"/>
            <a:ext cx="623480" cy="147343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07" b="1" dirty="0">
                <a:solidFill>
                  <a:prstClr val="black"/>
                </a:solidFill>
                <a:latin typeface="Verdana"/>
                <a:cs typeface="Verdana"/>
              </a:rPr>
              <a:t>МАЛЫЙ</a:t>
            </a:r>
            <a:endParaRPr sz="90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184094" y="4814905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19"/>
                </a:moveTo>
                <a:lnTo>
                  <a:pt x="371132" y="371119"/>
                </a:lnTo>
                <a:lnTo>
                  <a:pt x="371132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70921" y="4850021"/>
            <a:ext cx="501836" cy="147343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07" b="1" dirty="0">
                <a:solidFill>
                  <a:prstClr val="black"/>
                </a:solidFill>
                <a:latin typeface="Verdana"/>
                <a:cs typeface="Verdana"/>
              </a:rPr>
              <a:t>МИКРО</a:t>
            </a:r>
            <a:endParaRPr sz="90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059489" y="4814905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19"/>
                </a:moveTo>
                <a:lnTo>
                  <a:pt x="371132" y="371119"/>
                </a:lnTo>
                <a:lnTo>
                  <a:pt x="371132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95981" y="4783375"/>
            <a:ext cx="817686" cy="28693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07" b="1" dirty="0">
                <a:solidFill>
                  <a:prstClr val="black"/>
                </a:solidFill>
                <a:latin typeface="Verdana"/>
                <a:cs typeface="Verdana"/>
              </a:rPr>
              <a:t>СФЕРА УСЛУГ</a:t>
            </a:r>
            <a:endParaRPr sz="90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100991" y="4794676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19"/>
                </a:moveTo>
                <a:lnTo>
                  <a:pt x="371119" y="371119"/>
                </a:lnTo>
                <a:lnTo>
                  <a:pt x="371119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53814" y="4845478"/>
            <a:ext cx="1196651" cy="147343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07" b="1" dirty="0">
                <a:solidFill>
                  <a:prstClr val="black"/>
                </a:solidFill>
                <a:latin typeface="Verdana"/>
                <a:cs typeface="Verdana"/>
              </a:rPr>
              <a:t>ПРОИЗВОДСТВО</a:t>
            </a:r>
            <a:endParaRPr sz="90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534863" y="4794676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19"/>
                </a:moveTo>
                <a:lnTo>
                  <a:pt x="371119" y="371119"/>
                </a:lnTo>
                <a:lnTo>
                  <a:pt x="371119" y="0"/>
                </a:lnTo>
                <a:lnTo>
                  <a:pt x="0" y="0"/>
                </a:lnTo>
                <a:lnTo>
                  <a:pt x="0" y="371119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88186" y="4845478"/>
            <a:ext cx="763843" cy="147343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07" b="1" dirty="0">
                <a:solidFill>
                  <a:prstClr val="black"/>
                </a:solidFill>
                <a:latin typeface="Verdana"/>
                <a:cs typeface="Verdana"/>
              </a:rPr>
              <a:t>ТОРГОВЛЯ</a:t>
            </a:r>
            <a:endParaRPr sz="90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xfrm>
            <a:off x="7744318" y="6156244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4</a:t>
            </a:fld>
            <a:endParaRPr spc="-69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099" y="1563670"/>
            <a:ext cx="2408073" cy="1071023"/>
          </a:xfrm>
          <a:custGeom>
            <a:avLst/>
            <a:gdLst/>
            <a:ahLst/>
            <a:cxnLst/>
            <a:rect l="l" t="t" r="r" b="b"/>
            <a:pathLst>
              <a:path w="3983354" h="1771650">
                <a:moveTo>
                  <a:pt x="0" y="1771192"/>
                </a:moveTo>
                <a:lnTo>
                  <a:pt x="3983024" y="1771192"/>
                </a:lnTo>
                <a:lnTo>
                  <a:pt x="3983024" y="0"/>
                </a:lnTo>
                <a:lnTo>
                  <a:pt x="0" y="0"/>
                </a:lnTo>
                <a:lnTo>
                  <a:pt x="0" y="177119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916" y="1524333"/>
            <a:ext cx="2637838" cy="663638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4262" b="1" dirty="0">
                <a:solidFill>
                  <a:srgbClr val="334E93"/>
                </a:solidFill>
                <a:latin typeface="Arial"/>
                <a:cs typeface="Arial"/>
              </a:rPr>
              <a:t>всего 4%</a:t>
            </a:r>
            <a:endParaRPr sz="426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607" y="5911853"/>
            <a:ext cx="9140545" cy="997318"/>
          </a:xfrm>
          <a:custGeom>
            <a:avLst/>
            <a:gdLst/>
            <a:ahLst/>
            <a:cxnLst/>
            <a:rect l="l" t="t" r="r" b="b"/>
            <a:pathLst>
              <a:path w="15119985" h="1649729">
                <a:moveTo>
                  <a:pt x="0" y="1649399"/>
                </a:moveTo>
                <a:lnTo>
                  <a:pt x="15119604" y="1649399"/>
                </a:lnTo>
                <a:lnTo>
                  <a:pt x="15119604" y="0"/>
                </a:lnTo>
                <a:lnTo>
                  <a:pt x="0" y="0"/>
                </a:lnTo>
                <a:lnTo>
                  <a:pt x="0" y="16493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607" y="6038"/>
            <a:ext cx="9140545" cy="958930"/>
          </a:xfrm>
          <a:custGeom>
            <a:avLst/>
            <a:gdLst/>
            <a:ahLst/>
            <a:cxnLst/>
            <a:rect l="l" t="t" r="r" b="b"/>
            <a:pathLst>
              <a:path w="15119985" h="1586230">
                <a:moveTo>
                  <a:pt x="0" y="1585772"/>
                </a:moveTo>
                <a:lnTo>
                  <a:pt x="15119604" y="1585772"/>
                </a:lnTo>
                <a:lnTo>
                  <a:pt x="15119604" y="0"/>
                </a:lnTo>
                <a:lnTo>
                  <a:pt x="0" y="0"/>
                </a:lnTo>
                <a:lnTo>
                  <a:pt x="0" y="15857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1983" y="734564"/>
            <a:ext cx="5034958" cy="170058"/>
          </a:xfrm>
          <a:custGeom>
            <a:avLst/>
            <a:gdLst/>
            <a:ahLst/>
            <a:cxnLst/>
            <a:rect l="l" t="t" r="r" b="b"/>
            <a:pathLst>
              <a:path w="8328659" h="281305">
                <a:moveTo>
                  <a:pt x="0" y="281152"/>
                </a:moveTo>
                <a:lnTo>
                  <a:pt x="8328304" y="281152"/>
                </a:lnTo>
                <a:lnTo>
                  <a:pt x="8328304" y="0"/>
                </a:lnTo>
                <a:lnTo>
                  <a:pt x="0" y="0"/>
                </a:lnTo>
                <a:lnTo>
                  <a:pt x="0" y="281152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1983" y="379506"/>
            <a:ext cx="5500987" cy="170058"/>
          </a:xfrm>
          <a:custGeom>
            <a:avLst/>
            <a:gdLst/>
            <a:ahLst/>
            <a:cxnLst/>
            <a:rect l="l" t="t" r="r" b="b"/>
            <a:pathLst>
              <a:path w="9099550" h="281305">
                <a:moveTo>
                  <a:pt x="0" y="281152"/>
                </a:moveTo>
                <a:lnTo>
                  <a:pt x="9099029" y="281152"/>
                </a:lnTo>
                <a:lnTo>
                  <a:pt x="9099029" y="0"/>
                </a:lnTo>
                <a:lnTo>
                  <a:pt x="0" y="0"/>
                </a:lnTo>
                <a:lnTo>
                  <a:pt x="0" y="281152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08332" y="140487"/>
            <a:ext cx="5094843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>
              <a:spcBef>
                <a:spcPts val="60"/>
              </a:spcBef>
            </a:pPr>
            <a:r>
              <a:rPr spc="227" dirty="0"/>
              <a:t>КАКУЮ </a:t>
            </a:r>
            <a:r>
              <a:rPr spc="73" dirty="0"/>
              <a:t>СТРАТЕГИЮ</a:t>
            </a:r>
            <a:r>
              <a:rPr spc="-372" dirty="0"/>
              <a:t> </a:t>
            </a:r>
            <a:r>
              <a:rPr spc="36" dirty="0"/>
              <a:t>РАЗВИТИЯ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08332" y="516676"/>
            <a:ext cx="4610388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2660" spc="21" dirty="0">
                <a:solidFill>
                  <a:prstClr val="black"/>
                </a:solidFill>
                <a:latin typeface="Trebuchet MS"/>
                <a:cs typeface="Trebuchet MS"/>
              </a:rPr>
              <a:t>ВЫБИРАЕТ </a:t>
            </a:r>
            <a:r>
              <a:rPr sz="2660" spc="154" dirty="0">
                <a:solidFill>
                  <a:prstClr val="black"/>
                </a:solidFill>
                <a:latin typeface="Trebuchet MS"/>
                <a:cs typeface="Trebuchet MS"/>
              </a:rPr>
              <a:t>МСБ </a:t>
            </a:r>
            <a:r>
              <a:rPr sz="2660" spc="196" dirty="0">
                <a:solidFill>
                  <a:prstClr val="black"/>
                </a:solidFill>
                <a:latin typeface="Trebuchet MS"/>
                <a:cs typeface="Trebuchet MS"/>
              </a:rPr>
              <a:t>НА</a:t>
            </a:r>
            <a:r>
              <a:rPr sz="2660" spc="-402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660" spc="-66" dirty="0">
                <a:solidFill>
                  <a:prstClr val="black"/>
                </a:solidFill>
                <a:latin typeface="Trebuchet MS"/>
                <a:cs typeface="Trebuchet MS"/>
              </a:rPr>
              <a:t>2019 </a:t>
            </a:r>
            <a:r>
              <a:rPr sz="2660" spc="142" dirty="0">
                <a:solidFill>
                  <a:prstClr val="black"/>
                </a:solidFill>
                <a:latin typeface="Trebuchet MS"/>
                <a:cs typeface="Trebuchet MS"/>
              </a:rPr>
              <a:t>ГОД</a:t>
            </a:r>
            <a:endParaRPr sz="266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69945" y="3277131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32"/>
                </a:moveTo>
                <a:lnTo>
                  <a:pt x="371094" y="371132"/>
                </a:lnTo>
                <a:lnTo>
                  <a:pt x="371094" y="0"/>
                </a:lnTo>
                <a:lnTo>
                  <a:pt x="0" y="0"/>
                </a:lnTo>
                <a:lnTo>
                  <a:pt x="0" y="371132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80427" y="3304578"/>
            <a:ext cx="462412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2019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74733" y="5249990"/>
            <a:ext cx="1610719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Преобладают в 2019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4458" y="5259922"/>
            <a:ext cx="1646622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Преобладают в 2016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80438" y="2939666"/>
            <a:ext cx="391391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2016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969945" y="2909130"/>
            <a:ext cx="224569" cy="224569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0" y="371132"/>
                </a:moveTo>
                <a:lnTo>
                  <a:pt x="371094" y="371132"/>
                </a:lnTo>
                <a:lnTo>
                  <a:pt x="371094" y="0"/>
                </a:lnTo>
                <a:lnTo>
                  <a:pt x="0" y="0"/>
                </a:lnTo>
                <a:lnTo>
                  <a:pt x="0" y="371132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42540" y="2172231"/>
            <a:ext cx="1343193" cy="469418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algn="ctr" defTabSz="552755">
              <a:lnSpc>
                <a:spcPts val="1227"/>
              </a:lnSpc>
              <a:spcBef>
                <a:spcPts val="60"/>
              </a:spcBef>
            </a:pPr>
            <a:r>
              <a:rPr sz="1088" b="1" dirty="0">
                <a:solidFill>
                  <a:prstClr val="black"/>
                </a:solidFill>
                <a:latin typeface="Verdana"/>
                <a:cs typeface="Verdana"/>
              </a:rPr>
              <a:t>планируют рост</a:t>
            </a:r>
            <a:endParaRPr sz="1088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 defTabSz="552755">
              <a:lnSpc>
                <a:spcPts val="1227"/>
              </a:lnSpc>
            </a:pPr>
            <a:r>
              <a:rPr sz="1088" b="1" dirty="0">
                <a:solidFill>
                  <a:prstClr val="black"/>
                </a:solidFill>
                <a:latin typeface="Verdana"/>
                <a:cs typeface="Verdana"/>
              </a:rPr>
              <a:t>в стратегии развития</a:t>
            </a:r>
            <a:endParaRPr sz="1088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42262" y="4785346"/>
            <a:ext cx="313245" cy="79463"/>
          </a:xfrm>
          <a:custGeom>
            <a:avLst/>
            <a:gdLst/>
            <a:ahLst/>
            <a:cxnLst/>
            <a:rect l="l" t="t" r="r" b="b"/>
            <a:pathLst>
              <a:path w="518160" h="131445">
                <a:moveTo>
                  <a:pt x="0" y="131292"/>
                </a:moveTo>
                <a:lnTo>
                  <a:pt x="517575" y="131292"/>
                </a:lnTo>
                <a:lnTo>
                  <a:pt x="517575" y="0"/>
                </a:lnTo>
                <a:lnTo>
                  <a:pt x="0" y="0"/>
                </a:lnTo>
                <a:lnTo>
                  <a:pt x="0" y="131292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75216" y="2166069"/>
            <a:ext cx="462412" cy="2698670"/>
          </a:xfrm>
          <a:custGeom>
            <a:avLst/>
            <a:gdLst/>
            <a:ahLst/>
            <a:cxnLst/>
            <a:rect l="l" t="t" r="r" b="b"/>
            <a:pathLst>
              <a:path w="518159" h="4464050">
                <a:moveTo>
                  <a:pt x="0" y="4464011"/>
                </a:moveTo>
                <a:lnTo>
                  <a:pt x="517575" y="4464011"/>
                </a:lnTo>
                <a:lnTo>
                  <a:pt x="517575" y="0"/>
                </a:lnTo>
                <a:lnTo>
                  <a:pt x="0" y="0"/>
                </a:lnTo>
                <a:lnTo>
                  <a:pt x="0" y="4464011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50570" y="2484712"/>
            <a:ext cx="424646" cy="2381201"/>
          </a:xfrm>
          <a:custGeom>
            <a:avLst/>
            <a:gdLst/>
            <a:ahLst/>
            <a:cxnLst/>
            <a:rect l="l" t="t" r="r" b="b"/>
            <a:pathLst>
              <a:path w="518159" h="3938904">
                <a:moveTo>
                  <a:pt x="0" y="3938841"/>
                </a:moveTo>
                <a:lnTo>
                  <a:pt x="517575" y="3938841"/>
                </a:lnTo>
                <a:lnTo>
                  <a:pt x="517575" y="0"/>
                </a:lnTo>
                <a:lnTo>
                  <a:pt x="0" y="0"/>
                </a:lnTo>
                <a:lnTo>
                  <a:pt x="0" y="3938841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154026" y="2166069"/>
            <a:ext cx="401098" cy="2698670"/>
          </a:xfrm>
          <a:custGeom>
            <a:avLst/>
            <a:gdLst/>
            <a:ahLst/>
            <a:cxnLst/>
            <a:rect l="l" t="t" r="r" b="b"/>
            <a:pathLst>
              <a:path w="518159" h="4464050">
                <a:moveTo>
                  <a:pt x="0" y="4464011"/>
                </a:moveTo>
                <a:lnTo>
                  <a:pt x="517575" y="4464011"/>
                </a:lnTo>
                <a:lnTo>
                  <a:pt x="517575" y="0"/>
                </a:lnTo>
                <a:lnTo>
                  <a:pt x="0" y="0"/>
                </a:lnTo>
                <a:lnTo>
                  <a:pt x="0" y="4464011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17560" y="1928227"/>
            <a:ext cx="431542" cy="2937059"/>
          </a:xfrm>
          <a:custGeom>
            <a:avLst/>
            <a:gdLst/>
            <a:ahLst/>
            <a:cxnLst/>
            <a:rect l="l" t="t" r="r" b="b"/>
            <a:pathLst>
              <a:path w="518159" h="4858384">
                <a:moveTo>
                  <a:pt x="0" y="4857902"/>
                </a:moveTo>
                <a:lnTo>
                  <a:pt x="517575" y="4857902"/>
                </a:lnTo>
                <a:lnTo>
                  <a:pt x="517575" y="0"/>
                </a:lnTo>
                <a:lnTo>
                  <a:pt x="0" y="0"/>
                </a:lnTo>
                <a:lnTo>
                  <a:pt x="0" y="4857902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11027" y="4867087"/>
            <a:ext cx="6216922" cy="0"/>
          </a:xfrm>
          <a:custGeom>
            <a:avLst/>
            <a:gdLst/>
            <a:ahLst/>
            <a:cxnLst/>
            <a:rect l="l" t="t" r="r" b="b"/>
            <a:pathLst>
              <a:path w="10283825">
                <a:moveTo>
                  <a:pt x="0" y="0"/>
                </a:moveTo>
                <a:lnTo>
                  <a:pt x="1028369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74869" y="4949860"/>
            <a:ext cx="613592" cy="11932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725" dirty="0">
                <a:solidFill>
                  <a:prstClr val="black"/>
                </a:solidFill>
                <a:latin typeface="Trebuchet MS"/>
                <a:cs typeface="Trebuchet MS"/>
              </a:rPr>
              <a:t>Стабильность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850142" y="4949859"/>
            <a:ext cx="719006" cy="230891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102490" marR="3071" indent="-95197" defTabSz="552755">
              <a:spcBef>
                <a:spcPts val="60"/>
              </a:spcBef>
            </a:pPr>
            <a:r>
              <a:rPr sz="725" spc="-27" dirty="0">
                <a:solidFill>
                  <a:prstClr val="black"/>
                </a:solidFill>
                <a:latin typeface="Trebuchet MS"/>
                <a:cs typeface="Trebuchet MS"/>
              </a:rPr>
              <a:t>Развитие </a:t>
            </a:r>
            <a:r>
              <a:rPr sz="725" spc="-12" dirty="0">
                <a:solidFill>
                  <a:prstClr val="black"/>
                </a:solidFill>
                <a:latin typeface="Trebuchet MS"/>
                <a:cs typeface="Trebuchet MS"/>
              </a:rPr>
              <a:t>в</a:t>
            </a:r>
            <a:r>
              <a:rPr sz="725" spc="-136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725" spc="-12" dirty="0">
                <a:solidFill>
                  <a:prstClr val="black"/>
                </a:solidFill>
                <a:latin typeface="Trebuchet MS"/>
                <a:cs typeface="Trebuchet MS"/>
              </a:rPr>
              <a:t>новом  </a:t>
            </a:r>
            <a:r>
              <a:rPr sz="725" spc="-18" dirty="0">
                <a:solidFill>
                  <a:prstClr val="black"/>
                </a:solidFill>
                <a:latin typeface="Trebuchet MS"/>
                <a:cs typeface="Trebuchet MS"/>
              </a:rPr>
              <a:t>направлении</a:t>
            </a:r>
            <a:endParaRPr sz="725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74101" y="4949860"/>
            <a:ext cx="901732" cy="230891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725" dirty="0">
                <a:solidFill>
                  <a:prstClr val="black"/>
                </a:solidFill>
                <a:latin typeface="Trebuchet MS"/>
                <a:cs typeface="Trebuchet MS"/>
              </a:rPr>
              <a:t>Затрудняюсь ответить</a:t>
            </a:r>
            <a:endParaRPr sz="725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98829" y="4659801"/>
            <a:ext cx="262189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1%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36918" y="4716314"/>
            <a:ext cx="399833" cy="149599"/>
          </a:xfrm>
          <a:prstGeom prst="rect">
            <a:avLst/>
          </a:prstGeom>
          <a:solidFill>
            <a:srgbClr val="FF8A5B"/>
          </a:solidFill>
        </p:spPr>
        <p:txBody>
          <a:bodyPr vert="horz" wrap="square" lIns="0" tIns="768" rIns="0" bIns="0" rtlCol="0">
            <a:spAutoFit/>
          </a:bodyPr>
          <a:lstStyle/>
          <a:p>
            <a:pPr marL="76004" defTabSz="552755">
              <a:spcBef>
                <a:spcPts val="6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2%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96025" y="4949860"/>
            <a:ext cx="255441" cy="11932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725" dirty="0">
                <a:solidFill>
                  <a:prstClr val="black"/>
                </a:solidFill>
                <a:latin typeface="Trebuchet MS"/>
                <a:cs typeface="Trebuchet MS"/>
              </a:rPr>
              <a:t>Рост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5075496" y="4469602"/>
            <a:ext cx="401098" cy="400884"/>
          </a:xfrm>
          <a:prstGeom prst="rect">
            <a:avLst/>
          </a:prstGeom>
          <a:solidFill>
            <a:srgbClr val="334E93"/>
          </a:solidFill>
        </p:spPr>
        <p:txBody>
          <a:bodyPr vert="horz" wrap="square" lIns="0" tIns="51440" rIns="0" bIns="0" rtlCol="0">
            <a:spAutoFit/>
          </a:bodyPr>
          <a:lstStyle/>
          <a:p>
            <a:pPr marL="82913" defTabSz="552755">
              <a:spcBef>
                <a:spcPts val="405"/>
              </a:spcBef>
            </a:pPr>
            <a:r>
              <a:rPr sz="967" b="1" dirty="0">
                <a:solidFill>
                  <a:srgbClr val="FFFFFF"/>
                </a:solidFill>
                <a:latin typeface="Verdana"/>
                <a:cs typeface="Verdana"/>
              </a:rPr>
              <a:t>4%</a:t>
            </a:r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82913" defTabSz="552755">
              <a:spcBef>
                <a:spcPts val="405"/>
              </a:spcBef>
            </a:pP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70419" y="4397610"/>
            <a:ext cx="405077" cy="473079"/>
          </a:xfrm>
          <a:prstGeom prst="rect">
            <a:avLst/>
          </a:prstGeom>
          <a:solidFill>
            <a:srgbClr val="FF8A5B"/>
          </a:solidFill>
        </p:spPr>
        <p:txBody>
          <a:bodyPr vert="horz" wrap="square" lIns="0" tIns="84837" rIns="0" bIns="0" rtlCol="0">
            <a:spAutoFit/>
          </a:bodyPr>
          <a:lstStyle/>
          <a:p>
            <a:pPr marL="92510" defTabSz="552755">
              <a:spcBef>
                <a:spcPts val="668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5%</a:t>
            </a:r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92510" defTabSz="552755">
              <a:spcBef>
                <a:spcPts val="668"/>
              </a:spcBef>
            </a:pP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19333" y="4201175"/>
            <a:ext cx="373777" cy="662311"/>
          </a:xfrm>
          <a:prstGeom prst="rect">
            <a:avLst/>
          </a:prstGeom>
          <a:solidFill>
            <a:srgbClr val="334E93"/>
          </a:solidFill>
        </p:spPr>
        <p:txBody>
          <a:bodyPr vert="horz" wrap="square" lIns="0" tIns="1919" rIns="0" bIns="0" rtlCol="0">
            <a:spAutoFit/>
          </a:bodyPr>
          <a:lstStyle/>
          <a:p>
            <a:pPr defTabSz="552755">
              <a:spcBef>
                <a:spcPts val="15"/>
              </a:spcBef>
            </a:pPr>
            <a:endParaRPr sz="139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5964" defTabSz="552755"/>
            <a:r>
              <a:rPr sz="967" b="1" dirty="0">
                <a:solidFill>
                  <a:srgbClr val="FFFFFF"/>
                </a:solidFill>
                <a:latin typeface="Verdana"/>
                <a:cs typeface="Verdana"/>
              </a:rPr>
              <a:t>8%</a:t>
            </a:r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95964" defTabSz="552755"/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95964" defTabSz="552755"/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45556" y="4397610"/>
            <a:ext cx="373778" cy="473079"/>
          </a:xfrm>
          <a:prstGeom prst="rect">
            <a:avLst/>
          </a:prstGeom>
          <a:solidFill>
            <a:srgbClr val="FF8A5B"/>
          </a:solidFill>
        </p:spPr>
        <p:txBody>
          <a:bodyPr vert="horz" wrap="square" lIns="0" tIns="84837" rIns="0" bIns="0" rtlCol="0">
            <a:spAutoFit/>
          </a:bodyPr>
          <a:lstStyle/>
          <a:p>
            <a:pPr marL="94429" defTabSz="552755">
              <a:spcBef>
                <a:spcPts val="668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5%</a:t>
            </a:r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94429" defTabSz="552755">
              <a:spcBef>
                <a:spcPts val="668"/>
              </a:spcBef>
            </a:pP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49913" y="3314817"/>
            <a:ext cx="365685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defTabSz="552755">
              <a:spcBef>
                <a:spcPts val="60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30%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25849" y="3165749"/>
            <a:ext cx="348524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defTabSz="552755">
              <a:spcBef>
                <a:spcPts val="60"/>
              </a:spcBef>
            </a:pPr>
            <a:r>
              <a:rPr sz="967" b="1" dirty="0">
                <a:solidFill>
                  <a:srgbClr val="FFFFFF"/>
                </a:solidFill>
                <a:latin typeface="Verdana"/>
                <a:cs typeface="Verdana"/>
              </a:rPr>
              <a:t>34%</a:t>
            </a:r>
            <a:endParaRPr sz="967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27292" y="4949860"/>
            <a:ext cx="548740" cy="11932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725" dirty="0">
                <a:solidFill>
                  <a:prstClr val="black"/>
                </a:solidFill>
                <a:latin typeface="Trebuchet MS"/>
                <a:cs typeface="Trebuchet MS"/>
              </a:rPr>
              <a:t>Экономия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714536" y="2884922"/>
            <a:ext cx="396632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defTabSz="552755">
              <a:spcBef>
                <a:spcPts val="60"/>
              </a:spcBef>
            </a:pPr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37%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21456" y="3204211"/>
            <a:ext cx="367424" cy="15657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defTabSz="552755">
              <a:spcBef>
                <a:spcPts val="60"/>
              </a:spcBef>
            </a:pPr>
            <a:r>
              <a:rPr sz="967" b="1" dirty="0">
                <a:solidFill>
                  <a:srgbClr val="FFFFFF"/>
                </a:solidFill>
                <a:latin typeface="Verdana"/>
                <a:cs typeface="Verdana"/>
              </a:rPr>
              <a:t>34%</a:t>
            </a:r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42258" y="4949860"/>
            <a:ext cx="597754" cy="119322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725" dirty="0">
                <a:solidFill>
                  <a:prstClr val="black"/>
                </a:solidFill>
                <a:latin typeface="Trebuchet MS"/>
                <a:cs typeface="Trebuchet MS"/>
              </a:rPr>
              <a:t>Выживание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743651" y="2977763"/>
            <a:ext cx="447072" cy="1888530"/>
          </a:xfrm>
          <a:prstGeom prst="rect">
            <a:avLst/>
          </a:prstGeom>
          <a:solidFill>
            <a:srgbClr val="FF8A5B"/>
          </a:solidFill>
        </p:spPr>
        <p:txBody>
          <a:bodyPr vert="horz" wrap="square" lIns="0" tIns="0" rIns="0" bIns="0" rtlCol="0">
            <a:spAutoFit/>
          </a:bodyPr>
          <a:lstStyle/>
          <a:p>
            <a:pPr defTabSz="552755"/>
            <a:endParaRPr sz="114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552755"/>
            <a:endParaRPr sz="114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552755"/>
            <a:endParaRPr sz="114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552755">
              <a:spcBef>
                <a:spcPts val="30"/>
              </a:spcBef>
            </a:pPr>
            <a:endParaRPr sz="1088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6023" defTabSz="552755"/>
            <a:r>
              <a:rPr sz="967" b="1" dirty="0">
                <a:solidFill>
                  <a:prstClr val="black"/>
                </a:solidFill>
                <a:latin typeface="Verdana"/>
                <a:cs typeface="Verdana"/>
              </a:rPr>
              <a:t>23%</a:t>
            </a:r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6023" defTabSz="552755"/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6023" defTabSz="552755"/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6023" defTabSz="552755"/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6023" defTabSz="552755"/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6023" defTabSz="552755"/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6023" defTabSz="552755"/>
            <a:endParaRPr lang="ru-RU" sz="967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66023" defTabSz="552755"/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90722" y="3207520"/>
            <a:ext cx="434095" cy="1655966"/>
          </a:xfrm>
          <a:prstGeom prst="rect">
            <a:avLst/>
          </a:prstGeom>
          <a:solidFill>
            <a:srgbClr val="334E93"/>
          </a:solidFill>
        </p:spPr>
        <p:txBody>
          <a:bodyPr vert="horz" wrap="square" lIns="0" tIns="0" rIns="0" bIns="0" rtlCol="0">
            <a:spAutoFit/>
          </a:bodyPr>
          <a:lstStyle/>
          <a:p>
            <a:pPr defTabSz="552755"/>
            <a:endParaRPr sz="114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552755"/>
            <a:endParaRPr sz="114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552755">
              <a:spcBef>
                <a:spcPts val="33"/>
              </a:spcBef>
            </a:pPr>
            <a:endParaRPr sz="1693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6427" defTabSz="552755"/>
            <a:r>
              <a:rPr sz="967" b="1" dirty="0">
                <a:solidFill>
                  <a:srgbClr val="FFFFFF"/>
                </a:solidFill>
                <a:latin typeface="Verdana"/>
                <a:cs typeface="Verdana"/>
              </a:rPr>
              <a:t>20%</a:t>
            </a:r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6427" defTabSz="552755"/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6427" defTabSz="552755"/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6427" defTabSz="552755"/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6427" defTabSz="552755"/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6427" defTabSz="552755"/>
            <a:endParaRPr lang="ru-RU" sz="967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6427" defTabSz="552755"/>
            <a:endParaRPr sz="967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77303" y="6232843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00075" y="6213757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84"/>
                </a:moveTo>
                <a:lnTo>
                  <a:pt x="0" y="487184"/>
                </a:lnTo>
                <a:lnTo>
                  <a:pt x="1244" y="491426"/>
                </a:lnTo>
                <a:lnTo>
                  <a:pt x="26750" y="536797"/>
                </a:lnTo>
                <a:lnTo>
                  <a:pt x="56324" y="562089"/>
                </a:lnTo>
                <a:lnTo>
                  <a:pt x="98412" y="578637"/>
                </a:lnTo>
                <a:lnTo>
                  <a:pt x="122123" y="581139"/>
                </a:lnTo>
                <a:lnTo>
                  <a:pt x="147510" y="581139"/>
                </a:lnTo>
                <a:lnTo>
                  <a:pt x="408762" y="581063"/>
                </a:lnTo>
                <a:lnTo>
                  <a:pt x="474751" y="567680"/>
                </a:lnTo>
                <a:lnTo>
                  <a:pt x="528739" y="531228"/>
                </a:lnTo>
                <a:lnTo>
                  <a:pt x="559707" y="487311"/>
                </a:lnTo>
                <a:lnTo>
                  <a:pt x="346024" y="487311"/>
                </a:lnTo>
                <a:lnTo>
                  <a:pt x="345884" y="487184"/>
                </a:lnTo>
                <a:close/>
              </a:path>
              <a:path w="579119" h="581659">
                <a:moveTo>
                  <a:pt x="484822" y="2476"/>
                </a:moveTo>
                <a:lnTo>
                  <a:pt x="484822" y="411238"/>
                </a:lnTo>
                <a:lnTo>
                  <a:pt x="483267" y="426481"/>
                </a:lnTo>
                <a:lnTo>
                  <a:pt x="462445" y="464921"/>
                </a:lnTo>
                <a:lnTo>
                  <a:pt x="424004" y="485756"/>
                </a:lnTo>
                <a:lnTo>
                  <a:pt x="408762" y="487311"/>
                </a:lnTo>
                <a:lnTo>
                  <a:pt x="559707" y="487311"/>
                </a:lnTo>
                <a:lnTo>
                  <a:pt x="565186" y="477239"/>
                </a:lnTo>
                <a:lnTo>
                  <a:pt x="575110" y="445390"/>
                </a:lnTo>
                <a:lnTo>
                  <a:pt x="578573" y="411238"/>
                </a:lnTo>
                <a:lnTo>
                  <a:pt x="578573" y="150964"/>
                </a:lnTo>
                <a:lnTo>
                  <a:pt x="578789" y="150761"/>
                </a:lnTo>
                <a:lnTo>
                  <a:pt x="578789" y="119278"/>
                </a:lnTo>
                <a:lnTo>
                  <a:pt x="578256" y="112636"/>
                </a:lnTo>
                <a:lnTo>
                  <a:pt x="565950" y="70269"/>
                </a:lnTo>
                <a:lnTo>
                  <a:pt x="559968" y="59397"/>
                </a:lnTo>
                <a:lnTo>
                  <a:pt x="556615" y="53848"/>
                </a:lnTo>
                <a:lnTo>
                  <a:pt x="523985" y="21043"/>
                </a:lnTo>
                <a:lnTo>
                  <a:pt x="487260" y="3175"/>
                </a:lnTo>
                <a:lnTo>
                  <a:pt x="484822" y="2476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42" y="2616"/>
                </a:lnTo>
                <a:lnTo>
                  <a:pt x="484822" y="2616"/>
                </a:lnTo>
                <a:lnTo>
                  <a:pt x="484797" y="2476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00075" y="62699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50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26"/>
                </a:lnTo>
                <a:lnTo>
                  <a:pt x="85734" y="283366"/>
                </a:lnTo>
                <a:lnTo>
                  <a:pt x="95283" y="297527"/>
                </a:lnTo>
                <a:lnTo>
                  <a:pt x="109444" y="307076"/>
                </a:lnTo>
                <a:lnTo>
                  <a:pt x="126784" y="310578"/>
                </a:lnTo>
                <a:lnTo>
                  <a:pt x="144126" y="307076"/>
                </a:lnTo>
                <a:lnTo>
                  <a:pt x="158283" y="297527"/>
                </a:lnTo>
                <a:lnTo>
                  <a:pt x="165739" y="286461"/>
                </a:lnTo>
                <a:lnTo>
                  <a:pt x="126784" y="286461"/>
                </a:lnTo>
                <a:lnTo>
                  <a:pt x="118826" y="284856"/>
                </a:lnTo>
                <a:lnTo>
                  <a:pt x="112326" y="280477"/>
                </a:lnTo>
                <a:lnTo>
                  <a:pt x="107944" y="273982"/>
                </a:lnTo>
                <a:lnTo>
                  <a:pt x="106337" y="266026"/>
                </a:lnTo>
                <a:lnTo>
                  <a:pt x="107944" y="258074"/>
                </a:lnTo>
                <a:lnTo>
                  <a:pt x="112326" y="251574"/>
                </a:lnTo>
                <a:lnTo>
                  <a:pt x="118826" y="247188"/>
                </a:lnTo>
                <a:lnTo>
                  <a:pt x="126784" y="245579"/>
                </a:lnTo>
                <a:lnTo>
                  <a:pt x="166133" y="245579"/>
                </a:lnTo>
                <a:lnTo>
                  <a:pt x="163945" y="241473"/>
                </a:lnTo>
                <a:lnTo>
                  <a:pt x="158661" y="234924"/>
                </a:lnTo>
                <a:lnTo>
                  <a:pt x="158954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33" y="245579"/>
                </a:moveTo>
                <a:lnTo>
                  <a:pt x="126784" y="245579"/>
                </a:lnTo>
                <a:lnTo>
                  <a:pt x="134740" y="247188"/>
                </a:lnTo>
                <a:lnTo>
                  <a:pt x="141235" y="251574"/>
                </a:lnTo>
                <a:lnTo>
                  <a:pt x="145613" y="258074"/>
                </a:lnTo>
                <a:lnTo>
                  <a:pt x="147218" y="266026"/>
                </a:lnTo>
                <a:lnTo>
                  <a:pt x="145613" y="273982"/>
                </a:lnTo>
                <a:lnTo>
                  <a:pt x="141235" y="280477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39" y="286461"/>
                </a:lnTo>
                <a:lnTo>
                  <a:pt x="167824" y="283366"/>
                </a:lnTo>
                <a:lnTo>
                  <a:pt x="171323" y="266026"/>
                </a:lnTo>
                <a:lnTo>
                  <a:pt x="170446" y="257191"/>
                </a:lnTo>
                <a:lnTo>
                  <a:pt x="167930" y="248951"/>
                </a:lnTo>
                <a:lnTo>
                  <a:pt x="16613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54" y="234403"/>
                </a:lnTo>
                <a:lnTo>
                  <a:pt x="164517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10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589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4" y="85636"/>
                </a:moveTo>
                <a:lnTo>
                  <a:pt x="268693" y="85636"/>
                </a:lnTo>
                <a:lnTo>
                  <a:pt x="327164" y="157784"/>
                </a:lnTo>
                <a:lnTo>
                  <a:pt x="323822" y="163458"/>
                </a:lnTo>
                <a:lnTo>
                  <a:pt x="321336" y="169625"/>
                </a:lnTo>
                <a:lnTo>
                  <a:pt x="319786" y="176210"/>
                </a:lnTo>
                <a:lnTo>
                  <a:pt x="319252" y="183133"/>
                </a:lnTo>
                <a:lnTo>
                  <a:pt x="322752" y="200471"/>
                </a:lnTo>
                <a:lnTo>
                  <a:pt x="332297" y="214628"/>
                </a:lnTo>
                <a:lnTo>
                  <a:pt x="346454" y="224173"/>
                </a:lnTo>
                <a:lnTo>
                  <a:pt x="363791" y="227672"/>
                </a:lnTo>
                <a:lnTo>
                  <a:pt x="381130" y="224173"/>
                </a:lnTo>
                <a:lnTo>
                  <a:pt x="395292" y="214628"/>
                </a:lnTo>
                <a:lnTo>
                  <a:pt x="402752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3"/>
                </a:lnTo>
                <a:lnTo>
                  <a:pt x="344964" y="175181"/>
                </a:lnTo>
                <a:lnTo>
                  <a:pt x="349345" y="168681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8" y="162686"/>
                </a:lnTo>
                <a:lnTo>
                  <a:pt x="428629" y="146418"/>
                </a:lnTo>
                <a:lnTo>
                  <a:pt x="389039" y="146418"/>
                </a:lnTo>
                <a:lnTo>
                  <a:pt x="383390" y="143109"/>
                </a:lnTo>
                <a:lnTo>
                  <a:pt x="380711" y="142036"/>
                </a:lnTo>
                <a:lnTo>
                  <a:pt x="346583" y="142036"/>
                </a:lnTo>
                <a:lnTo>
                  <a:pt x="300874" y="85636"/>
                </a:lnTo>
                <a:close/>
              </a:path>
              <a:path w="485139" h="311150">
                <a:moveTo>
                  <a:pt x="165103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17" y="224523"/>
                </a:lnTo>
                <a:lnTo>
                  <a:pt x="165103" y="223481"/>
                </a:lnTo>
                <a:close/>
              </a:path>
              <a:path w="485139" h="311150">
                <a:moveTo>
                  <a:pt x="165582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10" y="223469"/>
                </a:lnTo>
                <a:lnTo>
                  <a:pt x="165582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10" y="53375"/>
                </a:lnTo>
                <a:lnTo>
                  <a:pt x="210326" y="61618"/>
                </a:lnTo>
                <a:lnTo>
                  <a:pt x="214311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589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4" y="85636"/>
                </a:lnTo>
                <a:lnTo>
                  <a:pt x="288112" y="69888"/>
                </a:lnTo>
                <a:lnTo>
                  <a:pt x="290997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34" y="24104"/>
                </a:lnTo>
                <a:lnTo>
                  <a:pt x="282975" y="13044"/>
                </a:lnTo>
                <a:lnTo>
                  <a:pt x="268817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8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81"/>
                </a:lnTo>
                <a:lnTo>
                  <a:pt x="382631" y="175181"/>
                </a:lnTo>
                <a:lnTo>
                  <a:pt x="384238" y="183133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2" y="203568"/>
                </a:lnTo>
                <a:lnTo>
                  <a:pt x="404841" y="200471"/>
                </a:lnTo>
                <a:lnTo>
                  <a:pt x="408343" y="183133"/>
                </a:lnTo>
                <a:lnTo>
                  <a:pt x="408343" y="176987"/>
                </a:lnTo>
                <a:lnTo>
                  <a:pt x="407085" y="171119"/>
                </a:lnTo>
                <a:lnTo>
                  <a:pt x="404850" y="165798"/>
                </a:lnTo>
                <a:lnTo>
                  <a:pt x="408668" y="162686"/>
                </a:lnTo>
                <a:close/>
              </a:path>
              <a:path w="485139" h="311150">
                <a:moveTo>
                  <a:pt x="484835" y="68338"/>
                </a:moveTo>
                <a:lnTo>
                  <a:pt x="389039" y="146418"/>
                </a:lnTo>
                <a:lnTo>
                  <a:pt x="428629" y="146418"/>
                </a:lnTo>
                <a:lnTo>
                  <a:pt x="484835" y="100609"/>
                </a:lnTo>
                <a:lnTo>
                  <a:pt x="484835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83" y="142036"/>
                </a:lnTo>
                <a:lnTo>
                  <a:pt x="380711" y="142036"/>
                </a:lnTo>
                <a:lnTo>
                  <a:pt x="377243" y="140647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3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7" y="64985"/>
                </a:lnTo>
                <a:lnTo>
                  <a:pt x="291454" y="64209"/>
                </a:lnTo>
                <a:lnTo>
                  <a:pt x="293939" y="58032"/>
                </a:lnTo>
                <a:lnTo>
                  <a:pt x="295489" y="51446"/>
                </a:lnTo>
                <a:lnTo>
                  <a:pt x="296024" y="44538"/>
                </a:lnTo>
                <a:lnTo>
                  <a:pt x="292522" y="27201"/>
                </a:lnTo>
                <a:lnTo>
                  <a:pt x="29043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43271" y="61585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20" y="0"/>
                </a:lnTo>
                <a:lnTo>
                  <a:pt x="170027" y="76"/>
                </a:lnTo>
                <a:lnTo>
                  <a:pt x="104043" y="13458"/>
                </a:lnTo>
                <a:lnTo>
                  <a:pt x="50050" y="49911"/>
                </a:lnTo>
                <a:lnTo>
                  <a:pt x="13598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21"/>
                </a:lnTo>
                <a:lnTo>
                  <a:pt x="520" y="468363"/>
                </a:lnTo>
                <a:lnTo>
                  <a:pt x="12839" y="510743"/>
                </a:lnTo>
                <a:lnTo>
                  <a:pt x="18821" y="521614"/>
                </a:lnTo>
                <a:lnTo>
                  <a:pt x="22186" y="527151"/>
                </a:lnTo>
                <a:lnTo>
                  <a:pt x="54849" y="559993"/>
                </a:lnTo>
                <a:lnTo>
                  <a:pt x="91528" y="577837"/>
                </a:lnTo>
                <a:lnTo>
                  <a:pt x="93967" y="578535"/>
                </a:lnTo>
                <a:lnTo>
                  <a:pt x="93967" y="169900"/>
                </a:lnTo>
                <a:lnTo>
                  <a:pt x="95522" y="154651"/>
                </a:lnTo>
                <a:lnTo>
                  <a:pt x="116344" y="116217"/>
                </a:lnTo>
                <a:lnTo>
                  <a:pt x="154779" y="95382"/>
                </a:lnTo>
                <a:lnTo>
                  <a:pt x="170027" y="93827"/>
                </a:lnTo>
                <a:lnTo>
                  <a:pt x="564191" y="93827"/>
                </a:lnTo>
                <a:lnTo>
                  <a:pt x="578040" y="91351"/>
                </a:lnTo>
                <a:lnTo>
                  <a:pt x="552031" y="44328"/>
                </a:lnTo>
                <a:lnTo>
                  <a:pt x="522452" y="19050"/>
                </a:lnTo>
                <a:lnTo>
                  <a:pt x="480072" y="243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191" y="93827"/>
                </a:moveTo>
                <a:lnTo>
                  <a:pt x="232778" y="93827"/>
                </a:lnTo>
                <a:lnTo>
                  <a:pt x="232905" y="93967"/>
                </a:lnTo>
                <a:lnTo>
                  <a:pt x="563410" y="93967"/>
                </a:lnTo>
                <a:lnTo>
                  <a:pt x="564191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61308" y="6232045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4" y="665"/>
                </a:lnTo>
                <a:lnTo>
                  <a:pt x="52411" y="2506"/>
                </a:lnTo>
                <a:lnTo>
                  <a:pt x="24119" y="5288"/>
                </a:lnTo>
                <a:lnTo>
                  <a:pt x="0" y="8775"/>
                </a:lnTo>
                <a:lnTo>
                  <a:pt x="0" y="425564"/>
                </a:lnTo>
                <a:lnTo>
                  <a:pt x="76466" y="425564"/>
                </a:lnTo>
                <a:lnTo>
                  <a:pt x="76466" y="251955"/>
                </a:lnTo>
                <a:lnTo>
                  <a:pt x="239931" y="251955"/>
                </a:lnTo>
                <a:lnTo>
                  <a:pt x="227231" y="238023"/>
                </a:lnTo>
                <a:lnTo>
                  <a:pt x="206832" y="226263"/>
                </a:lnTo>
                <a:lnTo>
                  <a:pt x="206832" y="224370"/>
                </a:lnTo>
                <a:lnTo>
                  <a:pt x="235437" y="209408"/>
                </a:lnTo>
                <a:lnTo>
                  <a:pt x="250200" y="195541"/>
                </a:lnTo>
                <a:lnTo>
                  <a:pt x="76466" y="195541"/>
                </a:lnTo>
                <a:lnTo>
                  <a:pt x="76466" y="62039"/>
                </a:lnTo>
                <a:lnTo>
                  <a:pt x="83643" y="60659"/>
                </a:lnTo>
                <a:lnTo>
                  <a:pt x="93937" y="59455"/>
                </a:lnTo>
                <a:lnTo>
                  <a:pt x="107404" y="58603"/>
                </a:lnTo>
                <a:lnTo>
                  <a:pt x="124104" y="58280"/>
                </a:lnTo>
                <a:lnTo>
                  <a:pt x="267041" y="58280"/>
                </a:lnTo>
                <a:lnTo>
                  <a:pt x="262408" y="50239"/>
                </a:lnTo>
                <a:lnTo>
                  <a:pt x="246951" y="33845"/>
                </a:lnTo>
                <a:lnTo>
                  <a:pt x="223226" y="18505"/>
                </a:lnTo>
                <a:lnTo>
                  <a:pt x="193984" y="7988"/>
                </a:lnTo>
                <a:lnTo>
                  <a:pt x="158635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31" y="251955"/>
                </a:moveTo>
                <a:lnTo>
                  <a:pt x="115315" y="251955"/>
                </a:lnTo>
                <a:lnTo>
                  <a:pt x="144009" y="256284"/>
                </a:lnTo>
                <a:lnTo>
                  <a:pt x="165234" y="268719"/>
                </a:lnTo>
                <a:lnTo>
                  <a:pt x="180461" y="291260"/>
                </a:lnTo>
                <a:lnTo>
                  <a:pt x="191160" y="325907"/>
                </a:lnTo>
                <a:lnTo>
                  <a:pt x="199712" y="361929"/>
                </a:lnTo>
                <a:lnTo>
                  <a:pt x="207383" y="390780"/>
                </a:lnTo>
                <a:lnTo>
                  <a:pt x="213993" y="412109"/>
                </a:lnTo>
                <a:lnTo>
                  <a:pt x="219367" y="425564"/>
                </a:lnTo>
                <a:lnTo>
                  <a:pt x="298957" y="425564"/>
                </a:lnTo>
                <a:lnTo>
                  <a:pt x="291922" y="407683"/>
                </a:lnTo>
                <a:lnTo>
                  <a:pt x="284000" y="380284"/>
                </a:lnTo>
                <a:lnTo>
                  <a:pt x="275255" y="346066"/>
                </a:lnTo>
                <a:lnTo>
                  <a:pt x="265747" y="307733"/>
                </a:lnTo>
                <a:lnTo>
                  <a:pt x="256277" y="279407"/>
                </a:lnTo>
                <a:lnTo>
                  <a:pt x="243576" y="255954"/>
                </a:lnTo>
                <a:lnTo>
                  <a:pt x="239931" y="251955"/>
                </a:lnTo>
                <a:close/>
              </a:path>
              <a:path w="299085" h="426084">
                <a:moveTo>
                  <a:pt x="267041" y="58280"/>
                </a:moveTo>
                <a:lnTo>
                  <a:pt x="124104" y="58280"/>
                </a:lnTo>
                <a:lnTo>
                  <a:pt x="158183" y="62334"/>
                </a:lnTo>
                <a:lnTo>
                  <a:pt x="184270" y="74733"/>
                </a:lnTo>
                <a:lnTo>
                  <a:pt x="200956" y="95827"/>
                </a:lnTo>
                <a:lnTo>
                  <a:pt x="206832" y="125971"/>
                </a:lnTo>
                <a:lnTo>
                  <a:pt x="200927" y="154559"/>
                </a:lnTo>
                <a:lnTo>
                  <a:pt x="184035" y="176506"/>
                </a:lnTo>
                <a:lnTo>
                  <a:pt x="157390" y="190577"/>
                </a:lnTo>
                <a:lnTo>
                  <a:pt x="122224" y="195541"/>
                </a:lnTo>
                <a:lnTo>
                  <a:pt x="250200" y="195541"/>
                </a:lnTo>
                <a:lnTo>
                  <a:pt x="259872" y="186456"/>
                </a:lnTo>
                <a:lnTo>
                  <a:pt x="276903" y="155981"/>
                </a:lnTo>
                <a:lnTo>
                  <a:pt x="283298" y="118452"/>
                </a:lnTo>
                <a:lnTo>
                  <a:pt x="280878" y="92893"/>
                </a:lnTo>
                <a:lnTo>
                  <a:pt x="273816" y="70038"/>
                </a:lnTo>
                <a:lnTo>
                  <a:pt x="267041" y="5828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578783" y="6229766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16" y="345351"/>
                </a:moveTo>
                <a:lnTo>
                  <a:pt x="0" y="409282"/>
                </a:lnTo>
                <a:lnTo>
                  <a:pt x="49042" y="427618"/>
                </a:lnTo>
                <a:lnTo>
                  <a:pt x="114058" y="435609"/>
                </a:lnTo>
                <a:lnTo>
                  <a:pt x="172627" y="428940"/>
                </a:lnTo>
                <a:lnTo>
                  <a:pt x="217654" y="410535"/>
                </a:lnTo>
                <a:lnTo>
                  <a:pt x="249442" y="382806"/>
                </a:lnTo>
                <a:lnTo>
                  <a:pt x="255158" y="372300"/>
                </a:lnTo>
                <a:lnTo>
                  <a:pt x="119087" y="372300"/>
                </a:lnTo>
                <a:lnTo>
                  <a:pt x="89986" y="370116"/>
                </a:lnTo>
                <a:lnTo>
                  <a:pt x="62591" y="364231"/>
                </a:lnTo>
                <a:lnTo>
                  <a:pt x="37902" y="355643"/>
                </a:lnTo>
                <a:lnTo>
                  <a:pt x="16916" y="345351"/>
                </a:lnTo>
                <a:close/>
              </a:path>
              <a:path w="274955" h="435609">
                <a:moveTo>
                  <a:pt x="156057" y="0"/>
                </a:moveTo>
                <a:lnTo>
                  <a:pt x="105407" y="6027"/>
                </a:lnTo>
                <a:lnTo>
                  <a:pt x="64023" y="22946"/>
                </a:lnTo>
                <a:lnTo>
                  <a:pt x="33047" y="49012"/>
                </a:lnTo>
                <a:lnTo>
                  <a:pt x="13624" y="82479"/>
                </a:lnTo>
                <a:lnTo>
                  <a:pt x="6896" y="121602"/>
                </a:lnTo>
                <a:lnTo>
                  <a:pt x="14934" y="162917"/>
                </a:lnTo>
                <a:lnTo>
                  <a:pt x="37836" y="196416"/>
                </a:lnTo>
                <a:lnTo>
                  <a:pt x="73783" y="223216"/>
                </a:lnTo>
                <a:lnTo>
                  <a:pt x="120954" y="244436"/>
                </a:lnTo>
                <a:lnTo>
                  <a:pt x="155450" y="259108"/>
                </a:lnTo>
                <a:lnTo>
                  <a:pt x="178776" y="274839"/>
                </a:lnTo>
                <a:lnTo>
                  <a:pt x="191994" y="292919"/>
                </a:lnTo>
                <a:lnTo>
                  <a:pt x="196164" y="314642"/>
                </a:lnTo>
                <a:lnTo>
                  <a:pt x="191082" y="338192"/>
                </a:lnTo>
                <a:lnTo>
                  <a:pt x="176190" y="356396"/>
                </a:lnTo>
                <a:lnTo>
                  <a:pt x="152015" y="368138"/>
                </a:lnTo>
                <a:lnTo>
                  <a:pt x="119087" y="372300"/>
                </a:lnTo>
                <a:lnTo>
                  <a:pt x="255158" y="372300"/>
                </a:lnTo>
                <a:lnTo>
                  <a:pt x="268294" y="348159"/>
                </a:lnTo>
                <a:lnTo>
                  <a:pt x="274510" y="309003"/>
                </a:lnTo>
                <a:lnTo>
                  <a:pt x="267784" y="267641"/>
                </a:lnTo>
                <a:lnTo>
                  <a:pt x="247486" y="233864"/>
                </a:lnTo>
                <a:lnTo>
                  <a:pt x="213436" y="206315"/>
                </a:lnTo>
                <a:lnTo>
                  <a:pt x="165455" y="183641"/>
                </a:lnTo>
                <a:lnTo>
                  <a:pt x="129029" y="168103"/>
                </a:lnTo>
                <a:lnTo>
                  <a:pt x="103881" y="152857"/>
                </a:lnTo>
                <a:lnTo>
                  <a:pt x="89308" y="135610"/>
                </a:lnTo>
                <a:lnTo>
                  <a:pt x="84607" y="114071"/>
                </a:lnTo>
                <a:lnTo>
                  <a:pt x="88700" y="95826"/>
                </a:lnTo>
                <a:lnTo>
                  <a:pt x="101372" y="79522"/>
                </a:lnTo>
                <a:lnTo>
                  <a:pt x="123210" y="67803"/>
                </a:lnTo>
                <a:lnTo>
                  <a:pt x="154800" y="63309"/>
                </a:lnTo>
                <a:lnTo>
                  <a:pt x="244872" y="63309"/>
                </a:lnTo>
                <a:lnTo>
                  <a:pt x="257594" y="21310"/>
                </a:lnTo>
                <a:lnTo>
                  <a:pt x="238910" y="13223"/>
                </a:lnTo>
                <a:lnTo>
                  <a:pt x="215760" y="6426"/>
                </a:lnTo>
                <a:lnTo>
                  <a:pt x="188142" y="1743"/>
                </a:lnTo>
                <a:lnTo>
                  <a:pt x="156057" y="0"/>
                </a:lnTo>
                <a:close/>
              </a:path>
              <a:path w="274955" h="435609">
                <a:moveTo>
                  <a:pt x="244872" y="63309"/>
                </a:moveTo>
                <a:lnTo>
                  <a:pt x="154800" y="63309"/>
                </a:lnTo>
                <a:lnTo>
                  <a:pt x="182466" y="65298"/>
                </a:lnTo>
                <a:lnTo>
                  <a:pt x="205962" y="70283"/>
                </a:lnTo>
                <a:lnTo>
                  <a:pt x="224876" y="76795"/>
                </a:lnTo>
                <a:lnTo>
                  <a:pt x="238798" y="83362"/>
                </a:lnTo>
                <a:lnTo>
                  <a:pt x="244872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800050" y="6232045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79" y="0"/>
                </a:moveTo>
                <a:lnTo>
                  <a:pt x="79843" y="665"/>
                </a:lnTo>
                <a:lnTo>
                  <a:pt x="49036" y="2506"/>
                </a:lnTo>
                <a:lnTo>
                  <a:pt x="21755" y="5288"/>
                </a:lnTo>
                <a:lnTo>
                  <a:pt x="0" y="8775"/>
                </a:lnTo>
                <a:lnTo>
                  <a:pt x="0" y="424319"/>
                </a:lnTo>
                <a:lnTo>
                  <a:pt x="16991" y="426256"/>
                </a:lnTo>
                <a:lnTo>
                  <a:pt x="38623" y="428077"/>
                </a:lnTo>
                <a:lnTo>
                  <a:pt x="64604" y="429429"/>
                </a:lnTo>
                <a:lnTo>
                  <a:pt x="94640" y="429958"/>
                </a:lnTo>
                <a:lnTo>
                  <a:pt x="147414" y="427491"/>
                </a:lnTo>
                <a:lnTo>
                  <a:pt x="190611" y="420089"/>
                </a:lnTo>
                <a:lnTo>
                  <a:pt x="251320" y="390474"/>
                </a:lnTo>
                <a:lnTo>
                  <a:pt x="269285" y="371665"/>
                </a:lnTo>
                <a:lnTo>
                  <a:pt x="117195" y="371665"/>
                </a:lnTo>
                <a:lnTo>
                  <a:pt x="104841" y="371548"/>
                </a:lnTo>
                <a:lnTo>
                  <a:pt x="94011" y="371197"/>
                </a:lnTo>
                <a:lnTo>
                  <a:pt x="84591" y="370610"/>
                </a:lnTo>
                <a:lnTo>
                  <a:pt x="76466" y="369785"/>
                </a:lnTo>
                <a:lnTo>
                  <a:pt x="76466" y="231901"/>
                </a:lnTo>
                <a:lnTo>
                  <a:pt x="264280" y="231901"/>
                </a:lnTo>
                <a:lnTo>
                  <a:pt x="238917" y="211594"/>
                </a:lnTo>
                <a:lnTo>
                  <a:pt x="206832" y="198678"/>
                </a:lnTo>
                <a:lnTo>
                  <a:pt x="206832" y="197421"/>
                </a:lnTo>
                <a:lnTo>
                  <a:pt x="237098" y="181452"/>
                </a:lnTo>
                <a:lnTo>
                  <a:pt x="243181" y="175488"/>
                </a:lnTo>
                <a:lnTo>
                  <a:pt x="76466" y="175488"/>
                </a:lnTo>
                <a:lnTo>
                  <a:pt x="76466" y="60159"/>
                </a:lnTo>
                <a:lnTo>
                  <a:pt x="83583" y="58876"/>
                </a:lnTo>
                <a:lnTo>
                  <a:pt x="92994" y="57886"/>
                </a:lnTo>
                <a:lnTo>
                  <a:pt x="105107" y="57248"/>
                </a:lnTo>
                <a:lnTo>
                  <a:pt x="120332" y="57022"/>
                </a:lnTo>
                <a:lnTo>
                  <a:pt x="263510" y="57022"/>
                </a:lnTo>
                <a:lnTo>
                  <a:pt x="251109" y="40870"/>
                </a:lnTo>
                <a:lnTo>
                  <a:pt x="233146" y="26949"/>
                </a:lnTo>
                <a:lnTo>
                  <a:pt x="210105" y="14273"/>
                </a:lnTo>
                <a:lnTo>
                  <a:pt x="183245" y="5949"/>
                </a:lnTo>
                <a:lnTo>
                  <a:pt x="151093" y="1389"/>
                </a:lnTo>
                <a:lnTo>
                  <a:pt x="112179" y="0"/>
                </a:lnTo>
                <a:close/>
              </a:path>
              <a:path w="292100" h="430529">
                <a:moveTo>
                  <a:pt x="264280" y="231901"/>
                </a:moveTo>
                <a:lnTo>
                  <a:pt x="114693" y="231901"/>
                </a:lnTo>
                <a:lnTo>
                  <a:pt x="152153" y="235799"/>
                </a:lnTo>
                <a:lnTo>
                  <a:pt x="182621" y="248038"/>
                </a:lnTo>
                <a:lnTo>
                  <a:pt x="203099" y="269444"/>
                </a:lnTo>
                <a:lnTo>
                  <a:pt x="210591" y="300837"/>
                </a:lnTo>
                <a:lnTo>
                  <a:pt x="202961" y="333850"/>
                </a:lnTo>
                <a:lnTo>
                  <a:pt x="182462" y="355758"/>
                </a:lnTo>
                <a:lnTo>
                  <a:pt x="152678" y="367913"/>
                </a:lnTo>
                <a:lnTo>
                  <a:pt x="117195" y="371665"/>
                </a:lnTo>
                <a:lnTo>
                  <a:pt x="269285" y="371665"/>
                </a:lnTo>
                <a:lnTo>
                  <a:pt x="280858" y="353488"/>
                </a:lnTo>
                <a:lnTo>
                  <a:pt x="289133" y="330002"/>
                </a:lnTo>
                <a:lnTo>
                  <a:pt x="292061" y="303339"/>
                </a:lnTo>
                <a:lnTo>
                  <a:pt x="285000" y="263985"/>
                </a:lnTo>
                <a:lnTo>
                  <a:pt x="266130" y="233383"/>
                </a:lnTo>
                <a:lnTo>
                  <a:pt x="264280" y="231901"/>
                </a:lnTo>
                <a:close/>
              </a:path>
              <a:path w="292100" h="430529">
                <a:moveTo>
                  <a:pt x="263510" y="57022"/>
                </a:moveTo>
                <a:lnTo>
                  <a:pt x="120332" y="57022"/>
                </a:lnTo>
                <a:lnTo>
                  <a:pt x="153300" y="60481"/>
                </a:lnTo>
                <a:lnTo>
                  <a:pt x="178158" y="71051"/>
                </a:lnTo>
                <a:lnTo>
                  <a:pt x="193848" y="89025"/>
                </a:lnTo>
                <a:lnTo>
                  <a:pt x="199313" y="114693"/>
                </a:lnTo>
                <a:lnTo>
                  <a:pt x="193780" y="139264"/>
                </a:lnTo>
                <a:lnTo>
                  <a:pt x="177611" y="158488"/>
                </a:lnTo>
                <a:lnTo>
                  <a:pt x="151452" y="171013"/>
                </a:lnTo>
                <a:lnTo>
                  <a:pt x="115950" y="175488"/>
                </a:lnTo>
                <a:lnTo>
                  <a:pt x="243181" y="175488"/>
                </a:lnTo>
                <a:lnTo>
                  <a:pt x="259083" y="159899"/>
                </a:lnTo>
                <a:lnTo>
                  <a:pt x="272490" y="134231"/>
                </a:lnTo>
                <a:lnTo>
                  <a:pt x="277025" y="105917"/>
                </a:lnTo>
                <a:lnTo>
                  <a:pt x="273871" y="80709"/>
                </a:lnTo>
                <a:lnTo>
                  <a:pt x="264933" y="58876"/>
                </a:lnTo>
                <a:lnTo>
                  <a:pt x="263510" y="5702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054845" y="6233935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638746" y="4981591"/>
            <a:ext cx="3839" cy="7678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12699"/>
                </a:moveTo>
                <a:lnTo>
                  <a:pt x="6350" y="12699"/>
                </a:lnTo>
                <a:lnTo>
                  <a:pt x="6350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38745" y="5004165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38745" y="5033946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638745" y="5063720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38"/>
                </a:lnTo>
                <a:lnTo>
                  <a:pt x="6350" y="24638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638745" y="5093501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38"/>
                </a:lnTo>
                <a:lnTo>
                  <a:pt x="6350" y="24638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638745" y="5123283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638745" y="5153064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638745" y="5182845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4"/>
                </a:lnTo>
                <a:lnTo>
                  <a:pt x="6350" y="24624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638745" y="5212619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38"/>
                </a:lnTo>
                <a:lnTo>
                  <a:pt x="6350" y="24638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638745" y="5242401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638745" y="5272182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638745" y="5301963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638745" y="5331744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638745" y="5361518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38"/>
                </a:lnTo>
                <a:lnTo>
                  <a:pt x="6350" y="24638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638745" y="5391299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4"/>
                </a:lnTo>
                <a:lnTo>
                  <a:pt x="6350" y="24624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638745" y="5421081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5"/>
                </a:lnTo>
                <a:lnTo>
                  <a:pt x="6350" y="24625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638745" y="5450862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4"/>
                </a:lnTo>
                <a:lnTo>
                  <a:pt x="6350" y="24624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638746" y="5480633"/>
            <a:ext cx="3839" cy="7678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12699"/>
                </a:moveTo>
                <a:lnTo>
                  <a:pt x="6350" y="12699"/>
                </a:lnTo>
                <a:lnTo>
                  <a:pt x="6350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xfrm>
            <a:off x="7757354" y="6158531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5</a:t>
            </a:fld>
            <a:endParaRPr spc="-69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8607" y="5911853"/>
            <a:ext cx="9140545" cy="997318"/>
          </a:xfrm>
          <a:custGeom>
            <a:avLst/>
            <a:gdLst/>
            <a:ahLst/>
            <a:cxnLst/>
            <a:rect l="l" t="t" r="r" b="b"/>
            <a:pathLst>
              <a:path w="15119985" h="1649729">
                <a:moveTo>
                  <a:pt x="0" y="1649399"/>
                </a:moveTo>
                <a:lnTo>
                  <a:pt x="15119604" y="1649399"/>
                </a:lnTo>
                <a:lnTo>
                  <a:pt x="15119604" y="0"/>
                </a:lnTo>
                <a:lnTo>
                  <a:pt x="0" y="0"/>
                </a:lnTo>
                <a:lnTo>
                  <a:pt x="0" y="16493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607" y="6038"/>
            <a:ext cx="9140545" cy="958930"/>
          </a:xfrm>
          <a:custGeom>
            <a:avLst/>
            <a:gdLst/>
            <a:ahLst/>
            <a:cxnLst/>
            <a:rect l="l" t="t" r="r" b="b"/>
            <a:pathLst>
              <a:path w="15119985" h="1586230">
                <a:moveTo>
                  <a:pt x="0" y="1585772"/>
                </a:moveTo>
                <a:lnTo>
                  <a:pt x="15119604" y="1585772"/>
                </a:lnTo>
                <a:lnTo>
                  <a:pt x="15119604" y="0"/>
                </a:lnTo>
                <a:lnTo>
                  <a:pt x="0" y="0"/>
                </a:lnTo>
                <a:lnTo>
                  <a:pt x="0" y="15857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77303" y="6232843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00075" y="6213757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84"/>
                </a:moveTo>
                <a:lnTo>
                  <a:pt x="0" y="487184"/>
                </a:lnTo>
                <a:lnTo>
                  <a:pt x="1244" y="491426"/>
                </a:lnTo>
                <a:lnTo>
                  <a:pt x="26750" y="536797"/>
                </a:lnTo>
                <a:lnTo>
                  <a:pt x="56324" y="562089"/>
                </a:lnTo>
                <a:lnTo>
                  <a:pt x="98412" y="578637"/>
                </a:lnTo>
                <a:lnTo>
                  <a:pt x="122123" y="581139"/>
                </a:lnTo>
                <a:lnTo>
                  <a:pt x="147510" y="581139"/>
                </a:lnTo>
                <a:lnTo>
                  <a:pt x="408762" y="581063"/>
                </a:lnTo>
                <a:lnTo>
                  <a:pt x="474751" y="567680"/>
                </a:lnTo>
                <a:lnTo>
                  <a:pt x="528739" y="531228"/>
                </a:lnTo>
                <a:lnTo>
                  <a:pt x="559707" y="487311"/>
                </a:lnTo>
                <a:lnTo>
                  <a:pt x="346024" y="487311"/>
                </a:lnTo>
                <a:lnTo>
                  <a:pt x="345884" y="487184"/>
                </a:lnTo>
                <a:close/>
              </a:path>
              <a:path w="579119" h="581659">
                <a:moveTo>
                  <a:pt x="484822" y="2476"/>
                </a:moveTo>
                <a:lnTo>
                  <a:pt x="484822" y="411238"/>
                </a:lnTo>
                <a:lnTo>
                  <a:pt x="483267" y="426481"/>
                </a:lnTo>
                <a:lnTo>
                  <a:pt x="462445" y="464921"/>
                </a:lnTo>
                <a:lnTo>
                  <a:pt x="424004" y="485756"/>
                </a:lnTo>
                <a:lnTo>
                  <a:pt x="408762" y="487311"/>
                </a:lnTo>
                <a:lnTo>
                  <a:pt x="559707" y="487311"/>
                </a:lnTo>
                <a:lnTo>
                  <a:pt x="565186" y="477239"/>
                </a:lnTo>
                <a:lnTo>
                  <a:pt x="575110" y="445390"/>
                </a:lnTo>
                <a:lnTo>
                  <a:pt x="578573" y="411238"/>
                </a:lnTo>
                <a:lnTo>
                  <a:pt x="578573" y="150964"/>
                </a:lnTo>
                <a:lnTo>
                  <a:pt x="578789" y="150761"/>
                </a:lnTo>
                <a:lnTo>
                  <a:pt x="578789" y="119278"/>
                </a:lnTo>
                <a:lnTo>
                  <a:pt x="578256" y="112636"/>
                </a:lnTo>
                <a:lnTo>
                  <a:pt x="565950" y="70269"/>
                </a:lnTo>
                <a:lnTo>
                  <a:pt x="559968" y="59397"/>
                </a:lnTo>
                <a:lnTo>
                  <a:pt x="556615" y="53848"/>
                </a:lnTo>
                <a:lnTo>
                  <a:pt x="523985" y="21043"/>
                </a:lnTo>
                <a:lnTo>
                  <a:pt x="487260" y="3175"/>
                </a:lnTo>
                <a:lnTo>
                  <a:pt x="484822" y="2476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42" y="2616"/>
                </a:lnTo>
                <a:lnTo>
                  <a:pt x="484822" y="2616"/>
                </a:lnTo>
                <a:lnTo>
                  <a:pt x="484797" y="2476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00075" y="6269964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50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26"/>
                </a:lnTo>
                <a:lnTo>
                  <a:pt x="85734" y="283366"/>
                </a:lnTo>
                <a:lnTo>
                  <a:pt x="95283" y="297527"/>
                </a:lnTo>
                <a:lnTo>
                  <a:pt x="109444" y="307076"/>
                </a:lnTo>
                <a:lnTo>
                  <a:pt x="126784" y="310578"/>
                </a:lnTo>
                <a:lnTo>
                  <a:pt x="144126" y="307076"/>
                </a:lnTo>
                <a:lnTo>
                  <a:pt x="158283" y="297527"/>
                </a:lnTo>
                <a:lnTo>
                  <a:pt x="165739" y="286461"/>
                </a:lnTo>
                <a:lnTo>
                  <a:pt x="126784" y="286461"/>
                </a:lnTo>
                <a:lnTo>
                  <a:pt x="118826" y="284856"/>
                </a:lnTo>
                <a:lnTo>
                  <a:pt x="112326" y="280477"/>
                </a:lnTo>
                <a:lnTo>
                  <a:pt x="107944" y="273982"/>
                </a:lnTo>
                <a:lnTo>
                  <a:pt x="106337" y="266026"/>
                </a:lnTo>
                <a:lnTo>
                  <a:pt x="107944" y="258074"/>
                </a:lnTo>
                <a:lnTo>
                  <a:pt x="112326" y="251574"/>
                </a:lnTo>
                <a:lnTo>
                  <a:pt x="118826" y="247188"/>
                </a:lnTo>
                <a:lnTo>
                  <a:pt x="126784" y="245579"/>
                </a:lnTo>
                <a:lnTo>
                  <a:pt x="166133" y="245579"/>
                </a:lnTo>
                <a:lnTo>
                  <a:pt x="163945" y="241473"/>
                </a:lnTo>
                <a:lnTo>
                  <a:pt x="158661" y="234924"/>
                </a:lnTo>
                <a:lnTo>
                  <a:pt x="158954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33" y="245579"/>
                </a:moveTo>
                <a:lnTo>
                  <a:pt x="126784" y="245579"/>
                </a:lnTo>
                <a:lnTo>
                  <a:pt x="134740" y="247188"/>
                </a:lnTo>
                <a:lnTo>
                  <a:pt x="141235" y="251574"/>
                </a:lnTo>
                <a:lnTo>
                  <a:pt x="145613" y="258074"/>
                </a:lnTo>
                <a:lnTo>
                  <a:pt x="147218" y="266026"/>
                </a:lnTo>
                <a:lnTo>
                  <a:pt x="145613" y="273982"/>
                </a:lnTo>
                <a:lnTo>
                  <a:pt x="141235" y="280477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39" y="286461"/>
                </a:lnTo>
                <a:lnTo>
                  <a:pt x="167824" y="283366"/>
                </a:lnTo>
                <a:lnTo>
                  <a:pt x="171323" y="266026"/>
                </a:lnTo>
                <a:lnTo>
                  <a:pt x="170446" y="257191"/>
                </a:lnTo>
                <a:lnTo>
                  <a:pt x="167930" y="248951"/>
                </a:lnTo>
                <a:lnTo>
                  <a:pt x="16613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54" y="234403"/>
                </a:lnTo>
                <a:lnTo>
                  <a:pt x="164517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10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65589" y="222618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4" y="85636"/>
                </a:moveTo>
                <a:lnTo>
                  <a:pt x="268693" y="85636"/>
                </a:lnTo>
                <a:lnTo>
                  <a:pt x="327164" y="157784"/>
                </a:lnTo>
                <a:lnTo>
                  <a:pt x="323822" y="163458"/>
                </a:lnTo>
                <a:lnTo>
                  <a:pt x="321336" y="169625"/>
                </a:lnTo>
                <a:lnTo>
                  <a:pt x="319786" y="176210"/>
                </a:lnTo>
                <a:lnTo>
                  <a:pt x="319252" y="183133"/>
                </a:lnTo>
                <a:lnTo>
                  <a:pt x="322752" y="200471"/>
                </a:lnTo>
                <a:lnTo>
                  <a:pt x="332297" y="214628"/>
                </a:lnTo>
                <a:lnTo>
                  <a:pt x="346454" y="224173"/>
                </a:lnTo>
                <a:lnTo>
                  <a:pt x="363791" y="227672"/>
                </a:lnTo>
                <a:lnTo>
                  <a:pt x="381130" y="224173"/>
                </a:lnTo>
                <a:lnTo>
                  <a:pt x="395292" y="214628"/>
                </a:lnTo>
                <a:lnTo>
                  <a:pt x="402752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3"/>
                </a:lnTo>
                <a:lnTo>
                  <a:pt x="344964" y="175181"/>
                </a:lnTo>
                <a:lnTo>
                  <a:pt x="349345" y="168681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68" y="162686"/>
                </a:lnTo>
                <a:lnTo>
                  <a:pt x="428629" y="146418"/>
                </a:lnTo>
                <a:lnTo>
                  <a:pt x="389039" y="146418"/>
                </a:lnTo>
                <a:lnTo>
                  <a:pt x="383390" y="143109"/>
                </a:lnTo>
                <a:lnTo>
                  <a:pt x="380711" y="142036"/>
                </a:lnTo>
                <a:lnTo>
                  <a:pt x="346583" y="142036"/>
                </a:lnTo>
                <a:lnTo>
                  <a:pt x="300874" y="85636"/>
                </a:lnTo>
                <a:close/>
              </a:path>
              <a:path w="485139" h="311150">
                <a:moveTo>
                  <a:pt x="165103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17" y="224523"/>
                </a:lnTo>
                <a:lnTo>
                  <a:pt x="165103" y="223481"/>
                </a:lnTo>
                <a:close/>
              </a:path>
              <a:path w="485139" h="311150">
                <a:moveTo>
                  <a:pt x="165582" y="222630"/>
                </a:moveTo>
                <a:lnTo>
                  <a:pt x="136842" y="222630"/>
                </a:lnTo>
                <a:lnTo>
                  <a:pt x="139966" y="223469"/>
                </a:lnTo>
                <a:lnTo>
                  <a:pt x="165110" y="223469"/>
                </a:lnTo>
                <a:lnTo>
                  <a:pt x="165582" y="222630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10" y="53375"/>
                </a:lnTo>
                <a:lnTo>
                  <a:pt x="210326" y="61618"/>
                </a:lnTo>
                <a:lnTo>
                  <a:pt x="214311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65589" y="222618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4" y="85636"/>
                </a:lnTo>
                <a:lnTo>
                  <a:pt x="288112" y="69888"/>
                </a:lnTo>
                <a:lnTo>
                  <a:pt x="290997" y="64985"/>
                </a:lnTo>
                <a:lnTo>
                  <a:pt x="251485" y="64985"/>
                </a:lnTo>
                <a:lnTo>
                  <a:pt x="243527" y="63378"/>
                </a:lnTo>
                <a:lnTo>
                  <a:pt x="237028" y="58996"/>
                </a:lnTo>
                <a:lnTo>
                  <a:pt x="232645" y="52496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34" y="24104"/>
                </a:lnTo>
                <a:lnTo>
                  <a:pt x="282975" y="13044"/>
                </a:lnTo>
                <a:lnTo>
                  <a:pt x="268817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68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81"/>
                </a:lnTo>
                <a:lnTo>
                  <a:pt x="382631" y="175181"/>
                </a:lnTo>
                <a:lnTo>
                  <a:pt x="384238" y="183133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2" y="203568"/>
                </a:lnTo>
                <a:lnTo>
                  <a:pt x="404841" y="200471"/>
                </a:lnTo>
                <a:lnTo>
                  <a:pt x="408343" y="183133"/>
                </a:lnTo>
                <a:lnTo>
                  <a:pt x="408343" y="176987"/>
                </a:lnTo>
                <a:lnTo>
                  <a:pt x="407085" y="171119"/>
                </a:lnTo>
                <a:lnTo>
                  <a:pt x="404850" y="165798"/>
                </a:lnTo>
                <a:lnTo>
                  <a:pt x="408668" y="162686"/>
                </a:lnTo>
                <a:close/>
              </a:path>
              <a:path w="485139" h="311150">
                <a:moveTo>
                  <a:pt x="484835" y="68338"/>
                </a:moveTo>
                <a:lnTo>
                  <a:pt x="389039" y="146418"/>
                </a:lnTo>
                <a:lnTo>
                  <a:pt x="428629" y="146418"/>
                </a:lnTo>
                <a:lnTo>
                  <a:pt x="484835" y="100609"/>
                </a:lnTo>
                <a:lnTo>
                  <a:pt x="484835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83" y="142036"/>
                </a:lnTo>
                <a:lnTo>
                  <a:pt x="380711" y="142036"/>
                </a:lnTo>
                <a:lnTo>
                  <a:pt x="377243" y="140647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3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6"/>
                </a:lnTo>
                <a:lnTo>
                  <a:pt x="265931" y="58996"/>
                </a:lnTo>
                <a:lnTo>
                  <a:pt x="259435" y="63378"/>
                </a:lnTo>
                <a:lnTo>
                  <a:pt x="251485" y="64985"/>
                </a:lnTo>
                <a:lnTo>
                  <a:pt x="290997" y="64985"/>
                </a:lnTo>
                <a:lnTo>
                  <a:pt x="291454" y="64209"/>
                </a:lnTo>
                <a:lnTo>
                  <a:pt x="293939" y="58032"/>
                </a:lnTo>
                <a:lnTo>
                  <a:pt x="295489" y="51446"/>
                </a:lnTo>
                <a:lnTo>
                  <a:pt x="296024" y="44538"/>
                </a:lnTo>
                <a:lnTo>
                  <a:pt x="292522" y="27201"/>
                </a:lnTo>
                <a:lnTo>
                  <a:pt x="29043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43271" y="61585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20" y="0"/>
                </a:lnTo>
                <a:lnTo>
                  <a:pt x="170027" y="76"/>
                </a:lnTo>
                <a:lnTo>
                  <a:pt x="104043" y="13458"/>
                </a:lnTo>
                <a:lnTo>
                  <a:pt x="50050" y="49911"/>
                </a:lnTo>
                <a:lnTo>
                  <a:pt x="13598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21"/>
                </a:lnTo>
                <a:lnTo>
                  <a:pt x="520" y="468363"/>
                </a:lnTo>
                <a:lnTo>
                  <a:pt x="12839" y="510743"/>
                </a:lnTo>
                <a:lnTo>
                  <a:pt x="18821" y="521614"/>
                </a:lnTo>
                <a:lnTo>
                  <a:pt x="22186" y="527151"/>
                </a:lnTo>
                <a:lnTo>
                  <a:pt x="54849" y="559993"/>
                </a:lnTo>
                <a:lnTo>
                  <a:pt x="91528" y="577837"/>
                </a:lnTo>
                <a:lnTo>
                  <a:pt x="93967" y="578535"/>
                </a:lnTo>
                <a:lnTo>
                  <a:pt x="93967" y="169900"/>
                </a:lnTo>
                <a:lnTo>
                  <a:pt x="95522" y="154651"/>
                </a:lnTo>
                <a:lnTo>
                  <a:pt x="116344" y="116217"/>
                </a:lnTo>
                <a:lnTo>
                  <a:pt x="154779" y="95382"/>
                </a:lnTo>
                <a:lnTo>
                  <a:pt x="170027" y="93827"/>
                </a:lnTo>
                <a:lnTo>
                  <a:pt x="564191" y="93827"/>
                </a:lnTo>
                <a:lnTo>
                  <a:pt x="578040" y="91351"/>
                </a:lnTo>
                <a:lnTo>
                  <a:pt x="552031" y="44328"/>
                </a:lnTo>
                <a:lnTo>
                  <a:pt x="522452" y="19050"/>
                </a:lnTo>
                <a:lnTo>
                  <a:pt x="480072" y="243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191" y="93827"/>
                </a:moveTo>
                <a:lnTo>
                  <a:pt x="232778" y="93827"/>
                </a:lnTo>
                <a:lnTo>
                  <a:pt x="232905" y="93967"/>
                </a:lnTo>
                <a:lnTo>
                  <a:pt x="563410" y="93967"/>
                </a:lnTo>
                <a:lnTo>
                  <a:pt x="564191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61308" y="6232045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4" y="665"/>
                </a:lnTo>
                <a:lnTo>
                  <a:pt x="52411" y="2506"/>
                </a:lnTo>
                <a:lnTo>
                  <a:pt x="24119" y="5288"/>
                </a:lnTo>
                <a:lnTo>
                  <a:pt x="0" y="8775"/>
                </a:lnTo>
                <a:lnTo>
                  <a:pt x="0" y="425564"/>
                </a:lnTo>
                <a:lnTo>
                  <a:pt x="76466" y="425564"/>
                </a:lnTo>
                <a:lnTo>
                  <a:pt x="76466" y="251955"/>
                </a:lnTo>
                <a:lnTo>
                  <a:pt x="239931" y="251955"/>
                </a:lnTo>
                <a:lnTo>
                  <a:pt x="227231" y="238023"/>
                </a:lnTo>
                <a:lnTo>
                  <a:pt x="206832" y="226263"/>
                </a:lnTo>
                <a:lnTo>
                  <a:pt x="206832" y="224370"/>
                </a:lnTo>
                <a:lnTo>
                  <a:pt x="235437" y="209408"/>
                </a:lnTo>
                <a:lnTo>
                  <a:pt x="250200" y="195541"/>
                </a:lnTo>
                <a:lnTo>
                  <a:pt x="76466" y="195541"/>
                </a:lnTo>
                <a:lnTo>
                  <a:pt x="76466" y="62039"/>
                </a:lnTo>
                <a:lnTo>
                  <a:pt x="83643" y="60659"/>
                </a:lnTo>
                <a:lnTo>
                  <a:pt x="93937" y="59455"/>
                </a:lnTo>
                <a:lnTo>
                  <a:pt x="107404" y="58603"/>
                </a:lnTo>
                <a:lnTo>
                  <a:pt x="124104" y="58280"/>
                </a:lnTo>
                <a:lnTo>
                  <a:pt x="267041" y="58280"/>
                </a:lnTo>
                <a:lnTo>
                  <a:pt x="262408" y="50239"/>
                </a:lnTo>
                <a:lnTo>
                  <a:pt x="246951" y="33845"/>
                </a:lnTo>
                <a:lnTo>
                  <a:pt x="223226" y="18505"/>
                </a:lnTo>
                <a:lnTo>
                  <a:pt x="193984" y="7988"/>
                </a:lnTo>
                <a:lnTo>
                  <a:pt x="158635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31" y="251955"/>
                </a:moveTo>
                <a:lnTo>
                  <a:pt x="115315" y="251955"/>
                </a:lnTo>
                <a:lnTo>
                  <a:pt x="144009" y="256284"/>
                </a:lnTo>
                <a:lnTo>
                  <a:pt x="165234" y="268719"/>
                </a:lnTo>
                <a:lnTo>
                  <a:pt x="180461" y="291260"/>
                </a:lnTo>
                <a:lnTo>
                  <a:pt x="191160" y="325907"/>
                </a:lnTo>
                <a:lnTo>
                  <a:pt x="199712" y="361929"/>
                </a:lnTo>
                <a:lnTo>
                  <a:pt x="207383" y="390780"/>
                </a:lnTo>
                <a:lnTo>
                  <a:pt x="213993" y="412109"/>
                </a:lnTo>
                <a:lnTo>
                  <a:pt x="219367" y="425564"/>
                </a:lnTo>
                <a:lnTo>
                  <a:pt x="298957" y="425564"/>
                </a:lnTo>
                <a:lnTo>
                  <a:pt x="291922" y="407683"/>
                </a:lnTo>
                <a:lnTo>
                  <a:pt x="284000" y="380284"/>
                </a:lnTo>
                <a:lnTo>
                  <a:pt x="275255" y="346066"/>
                </a:lnTo>
                <a:lnTo>
                  <a:pt x="265747" y="307733"/>
                </a:lnTo>
                <a:lnTo>
                  <a:pt x="256277" y="279407"/>
                </a:lnTo>
                <a:lnTo>
                  <a:pt x="243576" y="255954"/>
                </a:lnTo>
                <a:lnTo>
                  <a:pt x="239931" y="251955"/>
                </a:lnTo>
                <a:close/>
              </a:path>
              <a:path w="299085" h="426084">
                <a:moveTo>
                  <a:pt x="267041" y="58280"/>
                </a:moveTo>
                <a:lnTo>
                  <a:pt x="124104" y="58280"/>
                </a:lnTo>
                <a:lnTo>
                  <a:pt x="158183" y="62334"/>
                </a:lnTo>
                <a:lnTo>
                  <a:pt x="184270" y="74733"/>
                </a:lnTo>
                <a:lnTo>
                  <a:pt x="200956" y="95827"/>
                </a:lnTo>
                <a:lnTo>
                  <a:pt x="206832" y="125971"/>
                </a:lnTo>
                <a:lnTo>
                  <a:pt x="200927" y="154559"/>
                </a:lnTo>
                <a:lnTo>
                  <a:pt x="184035" y="176506"/>
                </a:lnTo>
                <a:lnTo>
                  <a:pt x="157390" y="190577"/>
                </a:lnTo>
                <a:lnTo>
                  <a:pt x="122224" y="195541"/>
                </a:lnTo>
                <a:lnTo>
                  <a:pt x="250200" y="195541"/>
                </a:lnTo>
                <a:lnTo>
                  <a:pt x="259872" y="186456"/>
                </a:lnTo>
                <a:lnTo>
                  <a:pt x="276903" y="155981"/>
                </a:lnTo>
                <a:lnTo>
                  <a:pt x="283298" y="118452"/>
                </a:lnTo>
                <a:lnTo>
                  <a:pt x="280878" y="92893"/>
                </a:lnTo>
                <a:lnTo>
                  <a:pt x="273816" y="70038"/>
                </a:lnTo>
                <a:lnTo>
                  <a:pt x="267041" y="5828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578783" y="6229766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16" y="345351"/>
                </a:moveTo>
                <a:lnTo>
                  <a:pt x="0" y="409282"/>
                </a:lnTo>
                <a:lnTo>
                  <a:pt x="49042" y="427618"/>
                </a:lnTo>
                <a:lnTo>
                  <a:pt x="114058" y="435609"/>
                </a:lnTo>
                <a:lnTo>
                  <a:pt x="172627" y="428940"/>
                </a:lnTo>
                <a:lnTo>
                  <a:pt x="217654" y="410535"/>
                </a:lnTo>
                <a:lnTo>
                  <a:pt x="249442" y="382806"/>
                </a:lnTo>
                <a:lnTo>
                  <a:pt x="255158" y="372300"/>
                </a:lnTo>
                <a:lnTo>
                  <a:pt x="119087" y="372300"/>
                </a:lnTo>
                <a:lnTo>
                  <a:pt x="89986" y="370116"/>
                </a:lnTo>
                <a:lnTo>
                  <a:pt x="62591" y="364231"/>
                </a:lnTo>
                <a:lnTo>
                  <a:pt x="37902" y="355643"/>
                </a:lnTo>
                <a:lnTo>
                  <a:pt x="16916" y="345351"/>
                </a:lnTo>
                <a:close/>
              </a:path>
              <a:path w="274955" h="435609">
                <a:moveTo>
                  <a:pt x="156057" y="0"/>
                </a:moveTo>
                <a:lnTo>
                  <a:pt x="105407" y="6027"/>
                </a:lnTo>
                <a:lnTo>
                  <a:pt x="64023" y="22946"/>
                </a:lnTo>
                <a:lnTo>
                  <a:pt x="33047" y="49012"/>
                </a:lnTo>
                <a:lnTo>
                  <a:pt x="13624" y="82479"/>
                </a:lnTo>
                <a:lnTo>
                  <a:pt x="6896" y="121602"/>
                </a:lnTo>
                <a:lnTo>
                  <a:pt x="14934" y="162917"/>
                </a:lnTo>
                <a:lnTo>
                  <a:pt x="37836" y="196416"/>
                </a:lnTo>
                <a:lnTo>
                  <a:pt x="73783" y="223216"/>
                </a:lnTo>
                <a:lnTo>
                  <a:pt x="120954" y="244436"/>
                </a:lnTo>
                <a:lnTo>
                  <a:pt x="155450" y="259108"/>
                </a:lnTo>
                <a:lnTo>
                  <a:pt x="178776" y="274839"/>
                </a:lnTo>
                <a:lnTo>
                  <a:pt x="191994" y="292919"/>
                </a:lnTo>
                <a:lnTo>
                  <a:pt x="196164" y="314642"/>
                </a:lnTo>
                <a:lnTo>
                  <a:pt x="191082" y="338192"/>
                </a:lnTo>
                <a:lnTo>
                  <a:pt x="176190" y="356396"/>
                </a:lnTo>
                <a:lnTo>
                  <a:pt x="152015" y="368138"/>
                </a:lnTo>
                <a:lnTo>
                  <a:pt x="119087" y="372300"/>
                </a:lnTo>
                <a:lnTo>
                  <a:pt x="255158" y="372300"/>
                </a:lnTo>
                <a:lnTo>
                  <a:pt x="268294" y="348159"/>
                </a:lnTo>
                <a:lnTo>
                  <a:pt x="274510" y="309003"/>
                </a:lnTo>
                <a:lnTo>
                  <a:pt x="267784" y="267641"/>
                </a:lnTo>
                <a:lnTo>
                  <a:pt x="247486" y="233864"/>
                </a:lnTo>
                <a:lnTo>
                  <a:pt x="213436" y="206315"/>
                </a:lnTo>
                <a:lnTo>
                  <a:pt x="165455" y="183641"/>
                </a:lnTo>
                <a:lnTo>
                  <a:pt x="129029" y="168103"/>
                </a:lnTo>
                <a:lnTo>
                  <a:pt x="103881" y="152857"/>
                </a:lnTo>
                <a:lnTo>
                  <a:pt x="89308" y="135610"/>
                </a:lnTo>
                <a:lnTo>
                  <a:pt x="84607" y="114071"/>
                </a:lnTo>
                <a:lnTo>
                  <a:pt x="88700" y="95826"/>
                </a:lnTo>
                <a:lnTo>
                  <a:pt x="101372" y="79522"/>
                </a:lnTo>
                <a:lnTo>
                  <a:pt x="123210" y="67803"/>
                </a:lnTo>
                <a:lnTo>
                  <a:pt x="154800" y="63309"/>
                </a:lnTo>
                <a:lnTo>
                  <a:pt x="244872" y="63309"/>
                </a:lnTo>
                <a:lnTo>
                  <a:pt x="257594" y="21310"/>
                </a:lnTo>
                <a:lnTo>
                  <a:pt x="238910" y="13223"/>
                </a:lnTo>
                <a:lnTo>
                  <a:pt x="215760" y="6426"/>
                </a:lnTo>
                <a:lnTo>
                  <a:pt x="188142" y="1743"/>
                </a:lnTo>
                <a:lnTo>
                  <a:pt x="156057" y="0"/>
                </a:lnTo>
                <a:close/>
              </a:path>
              <a:path w="274955" h="435609">
                <a:moveTo>
                  <a:pt x="244872" y="63309"/>
                </a:moveTo>
                <a:lnTo>
                  <a:pt x="154800" y="63309"/>
                </a:lnTo>
                <a:lnTo>
                  <a:pt x="182466" y="65298"/>
                </a:lnTo>
                <a:lnTo>
                  <a:pt x="205962" y="70283"/>
                </a:lnTo>
                <a:lnTo>
                  <a:pt x="224876" y="76795"/>
                </a:lnTo>
                <a:lnTo>
                  <a:pt x="238798" y="83362"/>
                </a:lnTo>
                <a:lnTo>
                  <a:pt x="244872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800050" y="6232045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79" y="0"/>
                </a:moveTo>
                <a:lnTo>
                  <a:pt x="79843" y="665"/>
                </a:lnTo>
                <a:lnTo>
                  <a:pt x="49036" y="2506"/>
                </a:lnTo>
                <a:lnTo>
                  <a:pt x="21755" y="5288"/>
                </a:lnTo>
                <a:lnTo>
                  <a:pt x="0" y="8775"/>
                </a:lnTo>
                <a:lnTo>
                  <a:pt x="0" y="424319"/>
                </a:lnTo>
                <a:lnTo>
                  <a:pt x="16991" y="426256"/>
                </a:lnTo>
                <a:lnTo>
                  <a:pt x="38623" y="428077"/>
                </a:lnTo>
                <a:lnTo>
                  <a:pt x="64604" y="429429"/>
                </a:lnTo>
                <a:lnTo>
                  <a:pt x="94640" y="429958"/>
                </a:lnTo>
                <a:lnTo>
                  <a:pt x="147414" y="427491"/>
                </a:lnTo>
                <a:lnTo>
                  <a:pt x="190611" y="420089"/>
                </a:lnTo>
                <a:lnTo>
                  <a:pt x="251320" y="390474"/>
                </a:lnTo>
                <a:lnTo>
                  <a:pt x="269285" y="371665"/>
                </a:lnTo>
                <a:lnTo>
                  <a:pt x="117195" y="371665"/>
                </a:lnTo>
                <a:lnTo>
                  <a:pt x="104841" y="371548"/>
                </a:lnTo>
                <a:lnTo>
                  <a:pt x="94011" y="371197"/>
                </a:lnTo>
                <a:lnTo>
                  <a:pt x="84591" y="370610"/>
                </a:lnTo>
                <a:lnTo>
                  <a:pt x="76466" y="369785"/>
                </a:lnTo>
                <a:lnTo>
                  <a:pt x="76466" y="231901"/>
                </a:lnTo>
                <a:lnTo>
                  <a:pt x="264280" y="231901"/>
                </a:lnTo>
                <a:lnTo>
                  <a:pt x="238917" y="211594"/>
                </a:lnTo>
                <a:lnTo>
                  <a:pt x="206832" y="198678"/>
                </a:lnTo>
                <a:lnTo>
                  <a:pt x="206832" y="197421"/>
                </a:lnTo>
                <a:lnTo>
                  <a:pt x="237098" y="181452"/>
                </a:lnTo>
                <a:lnTo>
                  <a:pt x="243181" y="175488"/>
                </a:lnTo>
                <a:lnTo>
                  <a:pt x="76466" y="175488"/>
                </a:lnTo>
                <a:lnTo>
                  <a:pt x="76466" y="60159"/>
                </a:lnTo>
                <a:lnTo>
                  <a:pt x="83583" y="58876"/>
                </a:lnTo>
                <a:lnTo>
                  <a:pt x="92994" y="57886"/>
                </a:lnTo>
                <a:lnTo>
                  <a:pt x="105107" y="57248"/>
                </a:lnTo>
                <a:lnTo>
                  <a:pt x="120332" y="57022"/>
                </a:lnTo>
                <a:lnTo>
                  <a:pt x="263510" y="57022"/>
                </a:lnTo>
                <a:lnTo>
                  <a:pt x="251109" y="40870"/>
                </a:lnTo>
                <a:lnTo>
                  <a:pt x="233146" y="26949"/>
                </a:lnTo>
                <a:lnTo>
                  <a:pt x="210105" y="14273"/>
                </a:lnTo>
                <a:lnTo>
                  <a:pt x="183245" y="5949"/>
                </a:lnTo>
                <a:lnTo>
                  <a:pt x="151093" y="1389"/>
                </a:lnTo>
                <a:lnTo>
                  <a:pt x="112179" y="0"/>
                </a:lnTo>
                <a:close/>
              </a:path>
              <a:path w="292100" h="430529">
                <a:moveTo>
                  <a:pt x="264280" y="231901"/>
                </a:moveTo>
                <a:lnTo>
                  <a:pt x="114693" y="231901"/>
                </a:lnTo>
                <a:lnTo>
                  <a:pt x="152153" y="235799"/>
                </a:lnTo>
                <a:lnTo>
                  <a:pt x="182621" y="248038"/>
                </a:lnTo>
                <a:lnTo>
                  <a:pt x="203099" y="269444"/>
                </a:lnTo>
                <a:lnTo>
                  <a:pt x="210591" y="300837"/>
                </a:lnTo>
                <a:lnTo>
                  <a:pt x="202961" y="333850"/>
                </a:lnTo>
                <a:lnTo>
                  <a:pt x="182462" y="355758"/>
                </a:lnTo>
                <a:lnTo>
                  <a:pt x="152678" y="367913"/>
                </a:lnTo>
                <a:lnTo>
                  <a:pt x="117195" y="371665"/>
                </a:lnTo>
                <a:lnTo>
                  <a:pt x="269285" y="371665"/>
                </a:lnTo>
                <a:lnTo>
                  <a:pt x="280858" y="353488"/>
                </a:lnTo>
                <a:lnTo>
                  <a:pt x="289133" y="330002"/>
                </a:lnTo>
                <a:lnTo>
                  <a:pt x="292061" y="303339"/>
                </a:lnTo>
                <a:lnTo>
                  <a:pt x="285000" y="263985"/>
                </a:lnTo>
                <a:lnTo>
                  <a:pt x="266130" y="233383"/>
                </a:lnTo>
                <a:lnTo>
                  <a:pt x="264280" y="231901"/>
                </a:lnTo>
                <a:close/>
              </a:path>
              <a:path w="292100" h="430529">
                <a:moveTo>
                  <a:pt x="263510" y="57022"/>
                </a:moveTo>
                <a:lnTo>
                  <a:pt x="120332" y="57022"/>
                </a:lnTo>
                <a:lnTo>
                  <a:pt x="153300" y="60481"/>
                </a:lnTo>
                <a:lnTo>
                  <a:pt x="178158" y="71051"/>
                </a:lnTo>
                <a:lnTo>
                  <a:pt x="193848" y="89025"/>
                </a:lnTo>
                <a:lnTo>
                  <a:pt x="199313" y="114693"/>
                </a:lnTo>
                <a:lnTo>
                  <a:pt x="193780" y="139264"/>
                </a:lnTo>
                <a:lnTo>
                  <a:pt x="177611" y="158488"/>
                </a:lnTo>
                <a:lnTo>
                  <a:pt x="151452" y="171013"/>
                </a:lnTo>
                <a:lnTo>
                  <a:pt x="115950" y="175488"/>
                </a:lnTo>
                <a:lnTo>
                  <a:pt x="243181" y="175488"/>
                </a:lnTo>
                <a:lnTo>
                  <a:pt x="259083" y="159899"/>
                </a:lnTo>
                <a:lnTo>
                  <a:pt x="272490" y="134231"/>
                </a:lnTo>
                <a:lnTo>
                  <a:pt x="277025" y="105917"/>
                </a:lnTo>
                <a:lnTo>
                  <a:pt x="273871" y="80709"/>
                </a:lnTo>
                <a:lnTo>
                  <a:pt x="264933" y="58876"/>
                </a:lnTo>
                <a:lnTo>
                  <a:pt x="263510" y="5702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054845" y="6233935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638745" y="5450862"/>
            <a:ext cx="3839" cy="14971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350" y="0"/>
                </a:moveTo>
                <a:lnTo>
                  <a:pt x="0" y="0"/>
                </a:lnTo>
                <a:lnTo>
                  <a:pt x="0" y="24624"/>
                </a:lnTo>
                <a:lnTo>
                  <a:pt x="6350" y="24624"/>
                </a:lnTo>
                <a:lnTo>
                  <a:pt x="635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638746" y="5480633"/>
            <a:ext cx="3839" cy="7678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12699"/>
                </a:moveTo>
                <a:lnTo>
                  <a:pt x="6350" y="12699"/>
                </a:lnTo>
                <a:lnTo>
                  <a:pt x="6350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xfrm>
            <a:off x="7757354" y="6158531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6</a:t>
            </a:fld>
            <a:endParaRPr spc="-69" dirty="0">
              <a:solidFill>
                <a:prstClr val="black"/>
              </a:solidFill>
            </a:endParaRPr>
          </a:p>
        </p:txBody>
      </p:sp>
      <p:sp>
        <p:nvSpPr>
          <p:cNvPr id="69" name="object 5">
            <a:extLst>
              <a:ext uri="{FF2B5EF4-FFF2-40B4-BE49-F238E27FC236}">
                <a16:creationId xmlns:a16="http://schemas.microsoft.com/office/drawing/2014/main" xmlns="" id="{EC5CFDF2-DD27-47A0-9BB2-94F656817904}"/>
              </a:ext>
            </a:extLst>
          </p:cNvPr>
          <p:cNvSpPr/>
          <p:nvPr/>
        </p:nvSpPr>
        <p:spPr>
          <a:xfrm>
            <a:off x="818837" y="699259"/>
            <a:ext cx="4769039" cy="117592"/>
          </a:xfrm>
          <a:custGeom>
            <a:avLst/>
            <a:gdLst/>
            <a:ahLst/>
            <a:cxnLst/>
            <a:rect l="l" t="t" r="r" b="b"/>
            <a:pathLst>
              <a:path w="9914890" h="244475">
                <a:moveTo>
                  <a:pt x="0" y="244462"/>
                </a:moveTo>
                <a:lnTo>
                  <a:pt x="9914826" y="244462"/>
                </a:lnTo>
                <a:lnTo>
                  <a:pt x="9914826" y="0"/>
                </a:lnTo>
                <a:lnTo>
                  <a:pt x="0" y="0"/>
                </a:lnTo>
                <a:lnTo>
                  <a:pt x="0" y="244462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6">
            <a:extLst>
              <a:ext uri="{FF2B5EF4-FFF2-40B4-BE49-F238E27FC236}">
                <a16:creationId xmlns:a16="http://schemas.microsoft.com/office/drawing/2014/main" xmlns="" id="{805BE5A6-A113-4EEE-8D20-C387E012D94C}"/>
              </a:ext>
            </a:extLst>
          </p:cNvPr>
          <p:cNvSpPr/>
          <p:nvPr/>
        </p:nvSpPr>
        <p:spPr>
          <a:xfrm>
            <a:off x="843271" y="399935"/>
            <a:ext cx="4769039" cy="117592"/>
          </a:xfrm>
          <a:custGeom>
            <a:avLst/>
            <a:gdLst/>
            <a:ahLst/>
            <a:cxnLst/>
            <a:rect l="l" t="t" r="r" b="b"/>
            <a:pathLst>
              <a:path w="9914890" h="244475">
                <a:moveTo>
                  <a:pt x="0" y="244462"/>
                </a:moveTo>
                <a:lnTo>
                  <a:pt x="9914826" y="244462"/>
                </a:lnTo>
                <a:lnTo>
                  <a:pt x="9914826" y="0"/>
                </a:lnTo>
                <a:lnTo>
                  <a:pt x="0" y="0"/>
                </a:lnTo>
                <a:lnTo>
                  <a:pt x="0" y="244462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439804"/>
            <a:endParaRPr sz="86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2AF819AE-0105-471B-9C49-DDFA7A4279BF}"/>
              </a:ext>
            </a:extLst>
          </p:cNvPr>
          <p:cNvSpPr/>
          <p:nvPr/>
        </p:nvSpPr>
        <p:spPr>
          <a:xfrm>
            <a:off x="818837" y="17919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spc="-48" dirty="0"/>
              <a:t>ЧЕТВЕРТЬ </a:t>
            </a:r>
            <a:r>
              <a:rPr lang="ru-RU" sz="2000" b="1" spc="68" dirty="0"/>
              <a:t>МИКРОПРЕДПРИЯТИЙ  </a:t>
            </a:r>
            <a:r>
              <a:rPr lang="ru-RU" sz="2000" b="1" spc="144" dirty="0"/>
              <a:t>НАХОДЯТСЯ </a:t>
            </a:r>
            <a:r>
              <a:rPr lang="ru-RU" sz="2000" b="1" spc="156" dirty="0"/>
              <a:t>НА</a:t>
            </a:r>
            <a:r>
              <a:rPr lang="ru-RU" sz="2000" b="1" spc="-380" dirty="0"/>
              <a:t> </a:t>
            </a:r>
            <a:r>
              <a:rPr lang="ru-RU" sz="2000" b="1" spc="46" dirty="0"/>
              <a:t>ГРАНИ </a:t>
            </a:r>
            <a:r>
              <a:rPr lang="ru-RU" sz="2000" b="1" spc="38" dirty="0"/>
              <a:t>ЗАКРЫТИЯ</a:t>
            </a:r>
            <a:endParaRPr lang="ru-RU" sz="2000" b="1" dirty="0"/>
          </a:p>
        </p:txBody>
      </p:sp>
      <p:graphicFrame>
        <p:nvGraphicFramePr>
          <p:cNvPr id="73" name="Диаграмма 72">
            <a:extLst>
              <a:ext uri="{FF2B5EF4-FFF2-40B4-BE49-F238E27FC236}">
                <a16:creationId xmlns:a16="http://schemas.microsoft.com/office/drawing/2014/main" xmlns="" id="{5611634E-2F6D-4E90-8616-82A6817ACB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758135"/>
              </p:ext>
            </p:extLst>
          </p:nvPr>
        </p:nvGraphicFramePr>
        <p:xfrm>
          <a:off x="194511" y="982113"/>
          <a:ext cx="8682789" cy="480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954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" y="196968"/>
            <a:ext cx="9140545" cy="958930"/>
          </a:xfrm>
          <a:custGeom>
            <a:avLst/>
            <a:gdLst/>
            <a:ahLst/>
            <a:cxnLst/>
            <a:rect l="l" t="t" r="r" b="b"/>
            <a:pathLst>
              <a:path w="15119985" h="1586230">
                <a:moveTo>
                  <a:pt x="0" y="1585772"/>
                </a:moveTo>
                <a:lnTo>
                  <a:pt x="15119604" y="1585772"/>
                </a:lnTo>
                <a:lnTo>
                  <a:pt x="15119604" y="0"/>
                </a:lnTo>
                <a:lnTo>
                  <a:pt x="0" y="0"/>
                </a:lnTo>
                <a:lnTo>
                  <a:pt x="0" y="15857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" name="object 3"/>
          <p:cNvSpPr/>
          <p:nvPr/>
        </p:nvSpPr>
        <p:spPr>
          <a:xfrm>
            <a:off x="9427" y="5891804"/>
            <a:ext cx="9140545" cy="997318"/>
          </a:xfrm>
          <a:custGeom>
            <a:avLst/>
            <a:gdLst/>
            <a:ahLst/>
            <a:cxnLst/>
            <a:rect l="l" t="t" r="r" b="b"/>
            <a:pathLst>
              <a:path w="15119985" h="1649729">
                <a:moveTo>
                  <a:pt x="0" y="1649399"/>
                </a:moveTo>
                <a:lnTo>
                  <a:pt x="15119604" y="1649399"/>
                </a:lnTo>
                <a:lnTo>
                  <a:pt x="15119604" y="0"/>
                </a:lnTo>
                <a:lnTo>
                  <a:pt x="0" y="0"/>
                </a:lnTo>
                <a:lnTo>
                  <a:pt x="0" y="16493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" name="object 4"/>
          <p:cNvSpPr/>
          <p:nvPr/>
        </p:nvSpPr>
        <p:spPr>
          <a:xfrm>
            <a:off x="2207628" y="6224495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" name="object 5"/>
          <p:cNvSpPr/>
          <p:nvPr/>
        </p:nvSpPr>
        <p:spPr>
          <a:xfrm>
            <a:off x="930400" y="6205416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72"/>
                </a:moveTo>
                <a:lnTo>
                  <a:pt x="0" y="487172"/>
                </a:lnTo>
                <a:lnTo>
                  <a:pt x="1244" y="491413"/>
                </a:lnTo>
                <a:lnTo>
                  <a:pt x="1778" y="493052"/>
                </a:lnTo>
                <a:lnTo>
                  <a:pt x="2336" y="494665"/>
                </a:lnTo>
                <a:lnTo>
                  <a:pt x="26745" y="536779"/>
                </a:lnTo>
                <a:lnTo>
                  <a:pt x="56324" y="562076"/>
                </a:lnTo>
                <a:lnTo>
                  <a:pt x="98412" y="578624"/>
                </a:lnTo>
                <a:lnTo>
                  <a:pt x="122123" y="581126"/>
                </a:lnTo>
                <a:lnTo>
                  <a:pt x="147510" y="581126"/>
                </a:lnTo>
                <a:lnTo>
                  <a:pt x="408762" y="581050"/>
                </a:lnTo>
                <a:lnTo>
                  <a:pt x="474751" y="567667"/>
                </a:lnTo>
                <a:lnTo>
                  <a:pt x="528739" y="531215"/>
                </a:lnTo>
                <a:lnTo>
                  <a:pt x="559709" y="487299"/>
                </a:lnTo>
                <a:lnTo>
                  <a:pt x="346024" y="487299"/>
                </a:lnTo>
                <a:lnTo>
                  <a:pt x="345884" y="487172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7" y="426470"/>
                </a:lnTo>
                <a:lnTo>
                  <a:pt x="462445" y="464908"/>
                </a:lnTo>
                <a:lnTo>
                  <a:pt x="424004" y="485743"/>
                </a:lnTo>
                <a:lnTo>
                  <a:pt x="408762" y="487299"/>
                </a:lnTo>
                <a:lnTo>
                  <a:pt x="559709" y="487299"/>
                </a:lnTo>
                <a:lnTo>
                  <a:pt x="565186" y="477231"/>
                </a:lnTo>
                <a:lnTo>
                  <a:pt x="575110" y="445383"/>
                </a:lnTo>
                <a:lnTo>
                  <a:pt x="578573" y="411226"/>
                </a:lnTo>
                <a:lnTo>
                  <a:pt x="578573" y="150952"/>
                </a:lnTo>
                <a:lnTo>
                  <a:pt x="578789" y="150749"/>
                </a:lnTo>
                <a:lnTo>
                  <a:pt x="578789" y="119265"/>
                </a:lnTo>
                <a:lnTo>
                  <a:pt x="578256" y="112636"/>
                </a:lnTo>
                <a:lnTo>
                  <a:pt x="565950" y="70256"/>
                </a:lnTo>
                <a:lnTo>
                  <a:pt x="559968" y="59385"/>
                </a:lnTo>
                <a:lnTo>
                  <a:pt x="556602" y="53809"/>
                </a:lnTo>
                <a:lnTo>
                  <a:pt x="534911" y="29641"/>
                </a:lnTo>
                <a:lnTo>
                  <a:pt x="523988" y="21035"/>
                </a:lnTo>
                <a:lnTo>
                  <a:pt x="512402" y="13785"/>
                </a:lnTo>
                <a:lnTo>
                  <a:pt x="500113" y="7802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4923" y="29641"/>
                </a:moveTo>
                <a:lnTo>
                  <a:pt x="536092" y="30657"/>
                </a:lnTo>
                <a:lnTo>
                  <a:pt x="534923" y="29641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42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" name="object 6"/>
          <p:cNvSpPr/>
          <p:nvPr/>
        </p:nvSpPr>
        <p:spPr>
          <a:xfrm>
            <a:off x="930400" y="6261616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24"/>
                </a:moveTo>
                <a:lnTo>
                  <a:pt x="0" y="210350"/>
                </a:lnTo>
                <a:lnTo>
                  <a:pt x="83286" y="256324"/>
                </a:lnTo>
                <a:lnTo>
                  <a:pt x="82600" y="259448"/>
                </a:lnTo>
                <a:lnTo>
                  <a:pt x="82232" y="262699"/>
                </a:lnTo>
                <a:lnTo>
                  <a:pt x="82232" y="266039"/>
                </a:lnTo>
                <a:lnTo>
                  <a:pt x="85734" y="283374"/>
                </a:lnTo>
                <a:lnTo>
                  <a:pt x="95283" y="297527"/>
                </a:lnTo>
                <a:lnTo>
                  <a:pt x="109444" y="307067"/>
                </a:lnTo>
                <a:lnTo>
                  <a:pt x="126784" y="310565"/>
                </a:lnTo>
                <a:lnTo>
                  <a:pt x="144126" y="307067"/>
                </a:lnTo>
                <a:lnTo>
                  <a:pt x="158283" y="297527"/>
                </a:lnTo>
                <a:lnTo>
                  <a:pt x="165744" y="286461"/>
                </a:lnTo>
                <a:lnTo>
                  <a:pt x="126784" y="286461"/>
                </a:lnTo>
                <a:lnTo>
                  <a:pt x="118826" y="284856"/>
                </a:lnTo>
                <a:lnTo>
                  <a:pt x="112326" y="280479"/>
                </a:lnTo>
                <a:lnTo>
                  <a:pt x="107944" y="273988"/>
                </a:lnTo>
                <a:lnTo>
                  <a:pt x="106337" y="266039"/>
                </a:lnTo>
                <a:lnTo>
                  <a:pt x="107944" y="258079"/>
                </a:lnTo>
                <a:lnTo>
                  <a:pt x="112326" y="251575"/>
                </a:lnTo>
                <a:lnTo>
                  <a:pt x="118826" y="247189"/>
                </a:lnTo>
                <a:lnTo>
                  <a:pt x="126784" y="245579"/>
                </a:lnTo>
                <a:lnTo>
                  <a:pt x="166133" y="245579"/>
                </a:lnTo>
                <a:lnTo>
                  <a:pt x="163945" y="241474"/>
                </a:lnTo>
                <a:lnTo>
                  <a:pt x="158661" y="234924"/>
                </a:lnTo>
                <a:lnTo>
                  <a:pt x="158954" y="234403"/>
                </a:lnTo>
                <a:lnTo>
                  <a:pt x="95402" y="234403"/>
                </a:lnTo>
                <a:lnTo>
                  <a:pt x="0" y="181724"/>
                </a:lnTo>
                <a:close/>
              </a:path>
              <a:path w="485139" h="311150">
                <a:moveTo>
                  <a:pt x="166133" y="245579"/>
                </a:moveTo>
                <a:lnTo>
                  <a:pt x="126784" y="245579"/>
                </a:lnTo>
                <a:lnTo>
                  <a:pt x="134740" y="247189"/>
                </a:lnTo>
                <a:lnTo>
                  <a:pt x="141235" y="251575"/>
                </a:lnTo>
                <a:lnTo>
                  <a:pt x="145613" y="258079"/>
                </a:lnTo>
                <a:lnTo>
                  <a:pt x="147218" y="266039"/>
                </a:lnTo>
                <a:lnTo>
                  <a:pt x="145613" y="273988"/>
                </a:lnTo>
                <a:lnTo>
                  <a:pt x="141235" y="280479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44" y="286461"/>
                </a:lnTo>
                <a:lnTo>
                  <a:pt x="167824" y="283374"/>
                </a:lnTo>
                <a:lnTo>
                  <a:pt x="171323" y="266039"/>
                </a:lnTo>
                <a:lnTo>
                  <a:pt x="170446" y="257197"/>
                </a:lnTo>
                <a:lnTo>
                  <a:pt x="167930" y="248953"/>
                </a:lnTo>
                <a:lnTo>
                  <a:pt x="166133" y="245579"/>
                </a:lnTo>
                <a:close/>
              </a:path>
              <a:path w="485139" h="311150">
                <a:moveTo>
                  <a:pt x="130251" y="221487"/>
                </a:moveTo>
                <a:lnTo>
                  <a:pt x="126784" y="221487"/>
                </a:lnTo>
                <a:lnTo>
                  <a:pt x="117853" y="222382"/>
                </a:lnTo>
                <a:lnTo>
                  <a:pt x="109526" y="224950"/>
                </a:lnTo>
                <a:lnTo>
                  <a:pt x="101982" y="229015"/>
                </a:lnTo>
                <a:lnTo>
                  <a:pt x="95402" y="234403"/>
                </a:lnTo>
                <a:lnTo>
                  <a:pt x="158954" y="234403"/>
                </a:lnTo>
                <a:lnTo>
                  <a:pt x="164517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10" y="223469"/>
                </a:lnTo>
                <a:lnTo>
                  <a:pt x="139966" y="223469"/>
                </a:lnTo>
                <a:lnTo>
                  <a:pt x="136842" y="222630"/>
                </a:lnTo>
                <a:lnTo>
                  <a:pt x="133604" y="221881"/>
                </a:lnTo>
                <a:lnTo>
                  <a:pt x="130251" y="221487"/>
                </a:lnTo>
                <a:close/>
              </a:path>
              <a:path w="485139" h="311150">
                <a:moveTo>
                  <a:pt x="300874" y="85636"/>
                </a:moveTo>
                <a:lnTo>
                  <a:pt x="268693" y="85636"/>
                </a:lnTo>
                <a:lnTo>
                  <a:pt x="327164" y="157784"/>
                </a:lnTo>
                <a:lnTo>
                  <a:pt x="323822" y="163460"/>
                </a:lnTo>
                <a:lnTo>
                  <a:pt x="321336" y="169630"/>
                </a:lnTo>
                <a:lnTo>
                  <a:pt x="319786" y="176215"/>
                </a:lnTo>
                <a:lnTo>
                  <a:pt x="319252" y="183133"/>
                </a:lnTo>
                <a:lnTo>
                  <a:pt x="322752" y="200471"/>
                </a:lnTo>
                <a:lnTo>
                  <a:pt x="332297" y="214628"/>
                </a:lnTo>
                <a:lnTo>
                  <a:pt x="346454" y="224173"/>
                </a:lnTo>
                <a:lnTo>
                  <a:pt x="363791" y="227672"/>
                </a:lnTo>
                <a:lnTo>
                  <a:pt x="381130" y="224173"/>
                </a:lnTo>
                <a:lnTo>
                  <a:pt x="395292" y="214628"/>
                </a:lnTo>
                <a:lnTo>
                  <a:pt x="402752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3"/>
                </a:lnTo>
                <a:lnTo>
                  <a:pt x="344964" y="175181"/>
                </a:lnTo>
                <a:lnTo>
                  <a:pt x="349345" y="168681"/>
                </a:lnTo>
                <a:lnTo>
                  <a:pt x="355840" y="164295"/>
                </a:lnTo>
                <a:lnTo>
                  <a:pt x="363791" y="162686"/>
                </a:lnTo>
                <a:lnTo>
                  <a:pt x="408683" y="162686"/>
                </a:lnTo>
                <a:lnTo>
                  <a:pt x="428624" y="146430"/>
                </a:lnTo>
                <a:lnTo>
                  <a:pt x="389039" y="146430"/>
                </a:lnTo>
                <a:lnTo>
                  <a:pt x="383390" y="143115"/>
                </a:lnTo>
                <a:lnTo>
                  <a:pt x="380702" y="142036"/>
                </a:lnTo>
                <a:lnTo>
                  <a:pt x="346583" y="142036"/>
                </a:lnTo>
                <a:lnTo>
                  <a:pt x="300874" y="85636"/>
                </a:lnTo>
                <a:close/>
              </a:path>
              <a:path w="485139" h="311150">
                <a:moveTo>
                  <a:pt x="165103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17" y="224523"/>
                </a:lnTo>
                <a:lnTo>
                  <a:pt x="165103" y="223481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10" y="53375"/>
                </a:lnTo>
                <a:lnTo>
                  <a:pt x="210326" y="61618"/>
                </a:lnTo>
                <a:lnTo>
                  <a:pt x="214311" y="69097"/>
                </a:lnTo>
                <a:lnTo>
                  <a:pt x="219595" y="75641"/>
                </a:lnTo>
                <a:lnTo>
                  <a:pt x="136842" y="222630"/>
                </a:lnTo>
                <a:lnTo>
                  <a:pt x="139966" y="223469"/>
                </a:lnTo>
                <a:lnTo>
                  <a:pt x="165110" y="223469"/>
                </a:lnTo>
                <a:lnTo>
                  <a:pt x="241414" y="87947"/>
                </a:lnTo>
                <a:lnTo>
                  <a:pt x="262978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4" y="85636"/>
                </a:lnTo>
                <a:lnTo>
                  <a:pt x="288112" y="69888"/>
                </a:lnTo>
                <a:lnTo>
                  <a:pt x="290986" y="64998"/>
                </a:lnTo>
                <a:lnTo>
                  <a:pt x="251485" y="64998"/>
                </a:lnTo>
                <a:lnTo>
                  <a:pt x="243527" y="63389"/>
                </a:lnTo>
                <a:lnTo>
                  <a:pt x="237028" y="59002"/>
                </a:lnTo>
                <a:lnTo>
                  <a:pt x="232645" y="52498"/>
                </a:lnTo>
                <a:lnTo>
                  <a:pt x="231038" y="44538"/>
                </a:lnTo>
                <a:lnTo>
                  <a:pt x="232645" y="36588"/>
                </a:lnTo>
                <a:lnTo>
                  <a:pt x="237028" y="30092"/>
                </a:lnTo>
                <a:lnTo>
                  <a:pt x="243527" y="25711"/>
                </a:lnTo>
                <a:lnTo>
                  <a:pt x="251485" y="24104"/>
                </a:lnTo>
                <a:lnTo>
                  <a:pt x="290434" y="24104"/>
                </a:lnTo>
                <a:lnTo>
                  <a:pt x="282975" y="13044"/>
                </a:lnTo>
                <a:lnTo>
                  <a:pt x="268817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83" y="162686"/>
                </a:moveTo>
                <a:lnTo>
                  <a:pt x="363791" y="162686"/>
                </a:lnTo>
                <a:lnTo>
                  <a:pt x="371749" y="164295"/>
                </a:lnTo>
                <a:lnTo>
                  <a:pt x="378248" y="168681"/>
                </a:lnTo>
                <a:lnTo>
                  <a:pt x="382631" y="175181"/>
                </a:lnTo>
                <a:lnTo>
                  <a:pt x="384238" y="183133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52" y="203568"/>
                </a:lnTo>
                <a:lnTo>
                  <a:pt x="404841" y="200471"/>
                </a:lnTo>
                <a:lnTo>
                  <a:pt x="408343" y="183133"/>
                </a:lnTo>
                <a:lnTo>
                  <a:pt x="408343" y="176987"/>
                </a:lnTo>
                <a:lnTo>
                  <a:pt x="407085" y="171119"/>
                </a:lnTo>
                <a:lnTo>
                  <a:pt x="404850" y="165811"/>
                </a:lnTo>
                <a:lnTo>
                  <a:pt x="408683" y="162686"/>
                </a:lnTo>
                <a:close/>
              </a:path>
              <a:path w="485139" h="311150">
                <a:moveTo>
                  <a:pt x="484835" y="68351"/>
                </a:moveTo>
                <a:lnTo>
                  <a:pt x="389039" y="146430"/>
                </a:lnTo>
                <a:lnTo>
                  <a:pt x="428624" y="146430"/>
                </a:lnTo>
                <a:lnTo>
                  <a:pt x="484835" y="100609"/>
                </a:lnTo>
                <a:lnTo>
                  <a:pt x="484835" y="68351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83" y="142036"/>
                </a:lnTo>
                <a:lnTo>
                  <a:pt x="380702" y="142036"/>
                </a:lnTo>
                <a:lnTo>
                  <a:pt x="377243" y="140649"/>
                </a:lnTo>
                <a:lnTo>
                  <a:pt x="370683" y="139112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8" y="87947"/>
                </a:moveTo>
                <a:lnTo>
                  <a:pt x="241414" y="87947"/>
                </a:lnTo>
                <a:lnTo>
                  <a:pt x="244652" y="88696"/>
                </a:lnTo>
                <a:lnTo>
                  <a:pt x="248031" y="89090"/>
                </a:lnTo>
                <a:lnTo>
                  <a:pt x="257581" y="89090"/>
                </a:lnTo>
                <a:lnTo>
                  <a:pt x="262978" y="87947"/>
                </a:lnTo>
                <a:close/>
              </a:path>
              <a:path w="485139" h="311150">
                <a:moveTo>
                  <a:pt x="290434" y="24104"/>
                </a:moveTo>
                <a:lnTo>
                  <a:pt x="251485" y="24104"/>
                </a:lnTo>
                <a:lnTo>
                  <a:pt x="259435" y="25711"/>
                </a:lnTo>
                <a:lnTo>
                  <a:pt x="265931" y="30092"/>
                </a:lnTo>
                <a:lnTo>
                  <a:pt x="270312" y="36588"/>
                </a:lnTo>
                <a:lnTo>
                  <a:pt x="271919" y="44538"/>
                </a:lnTo>
                <a:lnTo>
                  <a:pt x="270312" y="52498"/>
                </a:lnTo>
                <a:lnTo>
                  <a:pt x="265931" y="59002"/>
                </a:lnTo>
                <a:lnTo>
                  <a:pt x="259435" y="63389"/>
                </a:lnTo>
                <a:lnTo>
                  <a:pt x="251485" y="64998"/>
                </a:lnTo>
                <a:lnTo>
                  <a:pt x="290986" y="64998"/>
                </a:lnTo>
                <a:lnTo>
                  <a:pt x="291454" y="64203"/>
                </a:lnTo>
                <a:lnTo>
                  <a:pt x="293939" y="58027"/>
                </a:lnTo>
                <a:lnTo>
                  <a:pt x="295489" y="51444"/>
                </a:lnTo>
                <a:lnTo>
                  <a:pt x="296024" y="44538"/>
                </a:lnTo>
                <a:lnTo>
                  <a:pt x="292522" y="27201"/>
                </a:lnTo>
                <a:lnTo>
                  <a:pt x="290434" y="24104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" name="object 7"/>
          <p:cNvSpPr/>
          <p:nvPr/>
        </p:nvSpPr>
        <p:spPr>
          <a:xfrm>
            <a:off x="873596" y="6150183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20" y="0"/>
                </a:lnTo>
                <a:lnTo>
                  <a:pt x="170027" y="76"/>
                </a:lnTo>
                <a:lnTo>
                  <a:pt x="104043" y="13463"/>
                </a:lnTo>
                <a:lnTo>
                  <a:pt x="50050" y="49911"/>
                </a:lnTo>
                <a:lnTo>
                  <a:pt x="13598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76"/>
                </a:lnTo>
                <a:lnTo>
                  <a:pt x="12839" y="510743"/>
                </a:lnTo>
                <a:lnTo>
                  <a:pt x="18821" y="521614"/>
                </a:lnTo>
                <a:lnTo>
                  <a:pt x="22186" y="527151"/>
                </a:lnTo>
                <a:lnTo>
                  <a:pt x="43878" y="551370"/>
                </a:lnTo>
                <a:lnTo>
                  <a:pt x="78672" y="573195"/>
                </a:lnTo>
                <a:lnTo>
                  <a:pt x="93967" y="578535"/>
                </a:lnTo>
                <a:lnTo>
                  <a:pt x="93967" y="169900"/>
                </a:lnTo>
                <a:lnTo>
                  <a:pt x="95522" y="154656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195" y="93827"/>
                </a:lnTo>
                <a:lnTo>
                  <a:pt x="578040" y="91363"/>
                </a:lnTo>
                <a:lnTo>
                  <a:pt x="552031" y="44334"/>
                </a:lnTo>
                <a:lnTo>
                  <a:pt x="522452" y="19050"/>
                </a:lnTo>
                <a:lnTo>
                  <a:pt x="480072" y="2438"/>
                </a:lnTo>
                <a:lnTo>
                  <a:pt x="461962" y="177"/>
                </a:lnTo>
                <a:lnTo>
                  <a:pt x="456666" y="0"/>
                </a:lnTo>
                <a:close/>
              </a:path>
              <a:path w="578485" h="579120">
                <a:moveTo>
                  <a:pt x="42697" y="550341"/>
                </a:moveTo>
                <a:lnTo>
                  <a:pt x="43869" y="551370"/>
                </a:lnTo>
                <a:lnTo>
                  <a:pt x="42697" y="550341"/>
                </a:lnTo>
                <a:close/>
              </a:path>
              <a:path w="578485" h="579120">
                <a:moveTo>
                  <a:pt x="564195" y="93827"/>
                </a:moveTo>
                <a:lnTo>
                  <a:pt x="232778" y="93827"/>
                </a:lnTo>
                <a:lnTo>
                  <a:pt x="232905" y="93967"/>
                </a:lnTo>
                <a:lnTo>
                  <a:pt x="563410" y="93967"/>
                </a:lnTo>
                <a:lnTo>
                  <a:pt x="564195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" name="object 8"/>
          <p:cNvSpPr/>
          <p:nvPr/>
        </p:nvSpPr>
        <p:spPr>
          <a:xfrm>
            <a:off x="1391633" y="6223697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4" y="665"/>
                </a:lnTo>
                <a:lnTo>
                  <a:pt x="52411" y="2505"/>
                </a:lnTo>
                <a:lnTo>
                  <a:pt x="24119" y="5282"/>
                </a:lnTo>
                <a:lnTo>
                  <a:pt x="0" y="8762"/>
                </a:lnTo>
                <a:lnTo>
                  <a:pt x="0" y="425564"/>
                </a:lnTo>
                <a:lnTo>
                  <a:pt x="76466" y="425564"/>
                </a:lnTo>
                <a:lnTo>
                  <a:pt x="76466" y="251955"/>
                </a:lnTo>
                <a:lnTo>
                  <a:pt x="239937" y="251955"/>
                </a:lnTo>
                <a:lnTo>
                  <a:pt x="227231" y="238016"/>
                </a:lnTo>
                <a:lnTo>
                  <a:pt x="206832" y="226250"/>
                </a:lnTo>
                <a:lnTo>
                  <a:pt x="206832" y="224370"/>
                </a:lnTo>
                <a:lnTo>
                  <a:pt x="235437" y="209414"/>
                </a:lnTo>
                <a:lnTo>
                  <a:pt x="250205" y="195541"/>
                </a:lnTo>
                <a:lnTo>
                  <a:pt x="76466" y="195541"/>
                </a:lnTo>
                <a:lnTo>
                  <a:pt x="76466" y="62052"/>
                </a:lnTo>
                <a:lnTo>
                  <a:pt x="83643" y="60669"/>
                </a:lnTo>
                <a:lnTo>
                  <a:pt x="93937" y="59461"/>
                </a:lnTo>
                <a:lnTo>
                  <a:pt x="107404" y="58605"/>
                </a:lnTo>
                <a:lnTo>
                  <a:pt x="124104" y="58280"/>
                </a:lnTo>
                <a:lnTo>
                  <a:pt x="267044" y="58280"/>
                </a:lnTo>
                <a:lnTo>
                  <a:pt x="262408" y="50233"/>
                </a:lnTo>
                <a:lnTo>
                  <a:pt x="246951" y="33845"/>
                </a:lnTo>
                <a:lnTo>
                  <a:pt x="223226" y="18505"/>
                </a:lnTo>
                <a:lnTo>
                  <a:pt x="193984" y="7988"/>
                </a:lnTo>
                <a:lnTo>
                  <a:pt x="158635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37" y="251955"/>
                </a:moveTo>
                <a:lnTo>
                  <a:pt x="115315" y="251955"/>
                </a:lnTo>
                <a:lnTo>
                  <a:pt x="144009" y="256284"/>
                </a:lnTo>
                <a:lnTo>
                  <a:pt x="165234" y="268719"/>
                </a:lnTo>
                <a:lnTo>
                  <a:pt x="180461" y="291260"/>
                </a:lnTo>
                <a:lnTo>
                  <a:pt x="191160" y="325907"/>
                </a:lnTo>
                <a:lnTo>
                  <a:pt x="199712" y="361929"/>
                </a:lnTo>
                <a:lnTo>
                  <a:pt x="207383" y="390780"/>
                </a:lnTo>
                <a:lnTo>
                  <a:pt x="213993" y="412109"/>
                </a:lnTo>
                <a:lnTo>
                  <a:pt x="219367" y="425564"/>
                </a:lnTo>
                <a:lnTo>
                  <a:pt x="298957" y="425564"/>
                </a:lnTo>
                <a:lnTo>
                  <a:pt x="291922" y="407683"/>
                </a:lnTo>
                <a:lnTo>
                  <a:pt x="284000" y="380284"/>
                </a:lnTo>
                <a:lnTo>
                  <a:pt x="275255" y="346066"/>
                </a:lnTo>
                <a:lnTo>
                  <a:pt x="265747" y="307733"/>
                </a:lnTo>
                <a:lnTo>
                  <a:pt x="256277" y="279401"/>
                </a:lnTo>
                <a:lnTo>
                  <a:pt x="243576" y="255947"/>
                </a:lnTo>
                <a:lnTo>
                  <a:pt x="239937" y="251955"/>
                </a:lnTo>
                <a:close/>
              </a:path>
              <a:path w="299085" h="426084">
                <a:moveTo>
                  <a:pt x="267044" y="58280"/>
                </a:moveTo>
                <a:lnTo>
                  <a:pt x="124104" y="58280"/>
                </a:lnTo>
                <a:lnTo>
                  <a:pt x="158183" y="62334"/>
                </a:lnTo>
                <a:lnTo>
                  <a:pt x="184270" y="74733"/>
                </a:lnTo>
                <a:lnTo>
                  <a:pt x="200956" y="95827"/>
                </a:lnTo>
                <a:lnTo>
                  <a:pt x="206832" y="125971"/>
                </a:lnTo>
                <a:lnTo>
                  <a:pt x="200927" y="154559"/>
                </a:lnTo>
                <a:lnTo>
                  <a:pt x="184035" y="176506"/>
                </a:lnTo>
                <a:lnTo>
                  <a:pt x="157390" y="190577"/>
                </a:lnTo>
                <a:lnTo>
                  <a:pt x="122224" y="195541"/>
                </a:lnTo>
                <a:lnTo>
                  <a:pt x="250205" y="195541"/>
                </a:lnTo>
                <a:lnTo>
                  <a:pt x="259872" y="186461"/>
                </a:lnTo>
                <a:lnTo>
                  <a:pt x="276903" y="155983"/>
                </a:lnTo>
                <a:lnTo>
                  <a:pt x="283298" y="118452"/>
                </a:lnTo>
                <a:lnTo>
                  <a:pt x="280878" y="92892"/>
                </a:lnTo>
                <a:lnTo>
                  <a:pt x="273816" y="70034"/>
                </a:lnTo>
                <a:lnTo>
                  <a:pt x="267044" y="5828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" name="object 9"/>
          <p:cNvSpPr/>
          <p:nvPr/>
        </p:nvSpPr>
        <p:spPr>
          <a:xfrm>
            <a:off x="1609108" y="6221418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16" y="345351"/>
                </a:moveTo>
                <a:lnTo>
                  <a:pt x="0" y="409282"/>
                </a:lnTo>
                <a:lnTo>
                  <a:pt x="49042" y="427618"/>
                </a:lnTo>
                <a:lnTo>
                  <a:pt x="114058" y="435609"/>
                </a:lnTo>
                <a:lnTo>
                  <a:pt x="172627" y="428941"/>
                </a:lnTo>
                <a:lnTo>
                  <a:pt x="217654" y="410539"/>
                </a:lnTo>
                <a:lnTo>
                  <a:pt x="249442" y="382811"/>
                </a:lnTo>
                <a:lnTo>
                  <a:pt x="255161" y="372300"/>
                </a:lnTo>
                <a:lnTo>
                  <a:pt x="119087" y="372300"/>
                </a:lnTo>
                <a:lnTo>
                  <a:pt x="89986" y="370116"/>
                </a:lnTo>
                <a:lnTo>
                  <a:pt x="62591" y="364231"/>
                </a:lnTo>
                <a:lnTo>
                  <a:pt x="37902" y="355643"/>
                </a:lnTo>
                <a:lnTo>
                  <a:pt x="16916" y="345351"/>
                </a:lnTo>
                <a:close/>
              </a:path>
              <a:path w="274955" h="435609">
                <a:moveTo>
                  <a:pt x="156057" y="0"/>
                </a:moveTo>
                <a:lnTo>
                  <a:pt x="105407" y="6027"/>
                </a:lnTo>
                <a:lnTo>
                  <a:pt x="64023" y="22946"/>
                </a:lnTo>
                <a:lnTo>
                  <a:pt x="33047" y="49012"/>
                </a:lnTo>
                <a:lnTo>
                  <a:pt x="13624" y="82479"/>
                </a:lnTo>
                <a:lnTo>
                  <a:pt x="6896" y="121602"/>
                </a:lnTo>
                <a:lnTo>
                  <a:pt x="14934" y="162917"/>
                </a:lnTo>
                <a:lnTo>
                  <a:pt x="37836" y="196418"/>
                </a:lnTo>
                <a:lnTo>
                  <a:pt x="73783" y="223222"/>
                </a:lnTo>
                <a:lnTo>
                  <a:pt x="120954" y="244449"/>
                </a:lnTo>
                <a:lnTo>
                  <a:pt x="155450" y="259114"/>
                </a:lnTo>
                <a:lnTo>
                  <a:pt x="178776" y="274840"/>
                </a:lnTo>
                <a:lnTo>
                  <a:pt x="191994" y="292919"/>
                </a:lnTo>
                <a:lnTo>
                  <a:pt x="196164" y="314642"/>
                </a:lnTo>
                <a:lnTo>
                  <a:pt x="191082" y="338192"/>
                </a:lnTo>
                <a:lnTo>
                  <a:pt x="176190" y="356396"/>
                </a:lnTo>
                <a:lnTo>
                  <a:pt x="152015" y="368138"/>
                </a:lnTo>
                <a:lnTo>
                  <a:pt x="119087" y="372300"/>
                </a:lnTo>
                <a:lnTo>
                  <a:pt x="255161" y="372300"/>
                </a:lnTo>
                <a:lnTo>
                  <a:pt x="268294" y="348164"/>
                </a:lnTo>
                <a:lnTo>
                  <a:pt x="274510" y="309003"/>
                </a:lnTo>
                <a:lnTo>
                  <a:pt x="267784" y="267641"/>
                </a:lnTo>
                <a:lnTo>
                  <a:pt x="247486" y="233864"/>
                </a:lnTo>
                <a:lnTo>
                  <a:pt x="213436" y="206315"/>
                </a:lnTo>
                <a:lnTo>
                  <a:pt x="165455" y="183641"/>
                </a:lnTo>
                <a:lnTo>
                  <a:pt x="129029" y="168103"/>
                </a:lnTo>
                <a:lnTo>
                  <a:pt x="103881" y="152857"/>
                </a:lnTo>
                <a:lnTo>
                  <a:pt x="89308" y="135610"/>
                </a:lnTo>
                <a:lnTo>
                  <a:pt x="84607" y="114071"/>
                </a:lnTo>
                <a:lnTo>
                  <a:pt x="88700" y="95831"/>
                </a:lnTo>
                <a:lnTo>
                  <a:pt x="101372" y="79527"/>
                </a:lnTo>
                <a:lnTo>
                  <a:pt x="123210" y="67804"/>
                </a:lnTo>
                <a:lnTo>
                  <a:pt x="154800" y="63309"/>
                </a:lnTo>
                <a:lnTo>
                  <a:pt x="244872" y="63309"/>
                </a:lnTo>
                <a:lnTo>
                  <a:pt x="257594" y="21310"/>
                </a:lnTo>
                <a:lnTo>
                  <a:pt x="238910" y="13223"/>
                </a:lnTo>
                <a:lnTo>
                  <a:pt x="215760" y="6426"/>
                </a:lnTo>
                <a:lnTo>
                  <a:pt x="188142" y="1743"/>
                </a:lnTo>
                <a:lnTo>
                  <a:pt x="156057" y="0"/>
                </a:lnTo>
                <a:close/>
              </a:path>
              <a:path w="274955" h="435609">
                <a:moveTo>
                  <a:pt x="244872" y="63309"/>
                </a:moveTo>
                <a:lnTo>
                  <a:pt x="154800" y="63309"/>
                </a:lnTo>
                <a:lnTo>
                  <a:pt x="182466" y="65298"/>
                </a:lnTo>
                <a:lnTo>
                  <a:pt x="205962" y="70283"/>
                </a:lnTo>
                <a:lnTo>
                  <a:pt x="224876" y="76795"/>
                </a:lnTo>
                <a:lnTo>
                  <a:pt x="238798" y="83362"/>
                </a:lnTo>
                <a:lnTo>
                  <a:pt x="244872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" name="object 10"/>
          <p:cNvSpPr/>
          <p:nvPr/>
        </p:nvSpPr>
        <p:spPr>
          <a:xfrm>
            <a:off x="1830375" y="6223697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79" y="0"/>
                </a:moveTo>
                <a:lnTo>
                  <a:pt x="79843" y="665"/>
                </a:lnTo>
                <a:lnTo>
                  <a:pt x="49036" y="2505"/>
                </a:lnTo>
                <a:lnTo>
                  <a:pt x="21755" y="5282"/>
                </a:lnTo>
                <a:lnTo>
                  <a:pt x="0" y="8762"/>
                </a:lnTo>
                <a:lnTo>
                  <a:pt x="0" y="424319"/>
                </a:lnTo>
                <a:lnTo>
                  <a:pt x="16991" y="426256"/>
                </a:lnTo>
                <a:lnTo>
                  <a:pt x="38623" y="428077"/>
                </a:lnTo>
                <a:lnTo>
                  <a:pt x="64604" y="429429"/>
                </a:lnTo>
                <a:lnTo>
                  <a:pt x="94640" y="429958"/>
                </a:lnTo>
                <a:lnTo>
                  <a:pt x="147414" y="427491"/>
                </a:lnTo>
                <a:lnTo>
                  <a:pt x="190611" y="420087"/>
                </a:lnTo>
                <a:lnTo>
                  <a:pt x="251320" y="390461"/>
                </a:lnTo>
                <a:lnTo>
                  <a:pt x="269282" y="371665"/>
                </a:lnTo>
                <a:lnTo>
                  <a:pt x="117195" y="371665"/>
                </a:lnTo>
                <a:lnTo>
                  <a:pt x="104841" y="371548"/>
                </a:lnTo>
                <a:lnTo>
                  <a:pt x="94011" y="371197"/>
                </a:lnTo>
                <a:lnTo>
                  <a:pt x="84591" y="370610"/>
                </a:lnTo>
                <a:lnTo>
                  <a:pt x="76466" y="369785"/>
                </a:lnTo>
                <a:lnTo>
                  <a:pt x="76466" y="231901"/>
                </a:lnTo>
                <a:lnTo>
                  <a:pt x="264272" y="231901"/>
                </a:lnTo>
                <a:lnTo>
                  <a:pt x="238917" y="211599"/>
                </a:lnTo>
                <a:lnTo>
                  <a:pt x="206832" y="198678"/>
                </a:lnTo>
                <a:lnTo>
                  <a:pt x="206832" y="197421"/>
                </a:lnTo>
                <a:lnTo>
                  <a:pt x="237098" y="181452"/>
                </a:lnTo>
                <a:lnTo>
                  <a:pt x="243181" y="175488"/>
                </a:lnTo>
                <a:lnTo>
                  <a:pt x="76466" y="175488"/>
                </a:lnTo>
                <a:lnTo>
                  <a:pt x="76466" y="60172"/>
                </a:lnTo>
                <a:lnTo>
                  <a:pt x="83583" y="58884"/>
                </a:lnTo>
                <a:lnTo>
                  <a:pt x="92994" y="57894"/>
                </a:lnTo>
                <a:lnTo>
                  <a:pt x="105107" y="57259"/>
                </a:lnTo>
                <a:lnTo>
                  <a:pt x="120332" y="57035"/>
                </a:lnTo>
                <a:lnTo>
                  <a:pt x="263521" y="57035"/>
                </a:lnTo>
                <a:lnTo>
                  <a:pt x="251109" y="40865"/>
                </a:lnTo>
                <a:lnTo>
                  <a:pt x="233146" y="26936"/>
                </a:lnTo>
                <a:lnTo>
                  <a:pt x="210105" y="14267"/>
                </a:lnTo>
                <a:lnTo>
                  <a:pt x="183245" y="5948"/>
                </a:lnTo>
                <a:lnTo>
                  <a:pt x="151093" y="1388"/>
                </a:lnTo>
                <a:lnTo>
                  <a:pt x="112179" y="0"/>
                </a:lnTo>
                <a:close/>
              </a:path>
              <a:path w="292100" h="430529">
                <a:moveTo>
                  <a:pt x="264272" y="231901"/>
                </a:moveTo>
                <a:lnTo>
                  <a:pt x="114693" y="231901"/>
                </a:lnTo>
                <a:lnTo>
                  <a:pt x="152153" y="235799"/>
                </a:lnTo>
                <a:lnTo>
                  <a:pt x="182621" y="248038"/>
                </a:lnTo>
                <a:lnTo>
                  <a:pt x="203099" y="269444"/>
                </a:lnTo>
                <a:lnTo>
                  <a:pt x="210591" y="300837"/>
                </a:lnTo>
                <a:lnTo>
                  <a:pt x="202961" y="333855"/>
                </a:lnTo>
                <a:lnTo>
                  <a:pt x="182462" y="355763"/>
                </a:lnTo>
                <a:lnTo>
                  <a:pt x="152678" y="367915"/>
                </a:lnTo>
                <a:lnTo>
                  <a:pt x="117195" y="371665"/>
                </a:lnTo>
                <a:lnTo>
                  <a:pt x="269282" y="371665"/>
                </a:lnTo>
                <a:lnTo>
                  <a:pt x="280858" y="353488"/>
                </a:lnTo>
                <a:lnTo>
                  <a:pt x="289133" y="330007"/>
                </a:lnTo>
                <a:lnTo>
                  <a:pt x="292061" y="303352"/>
                </a:lnTo>
                <a:lnTo>
                  <a:pt x="285000" y="263992"/>
                </a:lnTo>
                <a:lnTo>
                  <a:pt x="266130" y="233389"/>
                </a:lnTo>
                <a:lnTo>
                  <a:pt x="264272" y="231901"/>
                </a:lnTo>
                <a:close/>
              </a:path>
              <a:path w="292100" h="430529">
                <a:moveTo>
                  <a:pt x="263521" y="57035"/>
                </a:moveTo>
                <a:lnTo>
                  <a:pt x="120332" y="57035"/>
                </a:lnTo>
                <a:lnTo>
                  <a:pt x="153300" y="60492"/>
                </a:lnTo>
                <a:lnTo>
                  <a:pt x="178158" y="71058"/>
                </a:lnTo>
                <a:lnTo>
                  <a:pt x="193848" y="89027"/>
                </a:lnTo>
                <a:lnTo>
                  <a:pt x="199313" y="114693"/>
                </a:lnTo>
                <a:lnTo>
                  <a:pt x="193780" y="139264"/>
                </a:lnTo>
                <a:lnTo>
                  <a:pt x="177611" y="158488"/>
                </a:lnTo>
                <a:lnTo>
                  <a:pt x="151452" y="171013"/>
                </a:lnTo>
                <a:lnTo>
                  <a:pt x="115950" y="175488"/>
                </a:lnTo>
                <a:lnTo>
                  <a:pt x="243181" y="175488"/>
                </a:lnTo>
                <a:lnTo>
                  <a:pt x="259083" y="159899"/>
                </a:lnTo>
                <a:lnTo>
                  <a:pt x="272490" y="134231"/>
                </a:lnTo>
                <a:lnTo>
                  <a:pt x="277025" y="105917"/>
                </a:lnTo>
                <a:lnTo>
                  <a:pt x="273871" y="80709"/>
                </a:lnTo>
                <a:lnTo>
                  <a:pt x="264940" y="58884"/>
                </a:lnTo>
                <a:lnTo>
                  <a:pt x="263521" y="57035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" name="object 11"/>
          <p:cNvSpPr/>
          <p:nvPr/>
        </p:nvSpPr>
        <p:spPr>
          <a:xfrm>
            <a:off x="2085170" y="6225587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" name="object 13"/>
          <p:cNvSpPr/>
          <p:nvPr/>
        </p:nvSpPr>
        <p:spPr>
          <a:xfrm>
            <a:off x="873271" y="607734"/>
            <a:ext cx="6942837" cy="149713"/>
          </a:xfrm>
          <a:custGeom>
            <a:avLst/>
            <a:gdLst/>
            <a:ahLst/>
            <a:cxnLst/>
            <a:rect l="l" t="t" r="r" b="b"/>
            <a:pathLst>
              <a:path w="11484610" h="247650">
                <a:moveTo>
                  <a:pt x="0" y="247345"/>
                </a:moveTo>
                <a:lnTo>
                  <a:pt x="11484444" y="247345"/>
                </a:lnTo>
                <a:lnTo>
                  <a:pt x="11484444" y="0"/>
                </a:lnTo>
                <a:lnTo>
                  <a:pt x="0" y="0"/>
                </a:lnTo>
                <a:lnTo>
                  <a:pt x="0" y="247345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4" name="object 14"/>
          <p:cNvSpPr/>
          <p:nvPr/>
        </p:nvSpPr>
        <p:spPr>
          <a:xfrm>
            <a:off x="873271" y="1006093"/>
            <a:ext cx="6942837" cy="149713"/>
          </a:xfrm>
          <a:custGeom>
            <a:avLst/>
            <a:gdLst/>
            <a:ahLst/>
            <a:cxnLst/>
            <a:rect l="l" t="t" r="r" b="b"/>
            <a:pathLst>
              <a:path w="11484610" h="247650">
                <a:moveTo>
                  <a:pt x="0" y="247345"/>
                </a:moveTo>
                <a:lnTo>
                  <a:pt x="11484444" y="247345"/>
                </a:lnTo>
                <a:lnTo>
                  <a:pt x="11484444" y="0"/>
                </a:lnTo>
                <a:lnTo>
                  <a:pt x="0" y="0"/>
                </a:lnTo>
                <a:lnTo>
                  <a:pt x="0" y="247345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428" y="311473"/>
            <a:ext cx="9131350" cy="847944"/>
          </a:xfrm>
          <a:prstGeom prst="rect">
            <a:avLst/>
          </a:prstGeom>
        </p:spPr>
        <p:txBody>
          <a:bodyPr vert="horz" wrap="square" lIns="0" tIns="77743" rIns="0" bIns="0" rtlCol="0">
            <a:spAutoFit/>
          </a:bodyPr>
          <a:lstStyle/>
          <a:p>
            <a:pPr marL="946976" marR="1926965">
              <a:lnSpc>
                <a:spcPts val="2962"/>
              </a:lnSpc>
              <a:spcBef>
                <a:spcPts val="351"/>
              </a:spcBef>
            </a:pPr>
            <a:r>
              <a:rPr sz="2400" spc="127" dirty="0"/>
              <a:t>ВОЗНИКЛА </a:t>
            </a:r>
            <a:r>
              <a:rPr sz="2400" spc="138" dirty="0"/>
              <a:t>УСТОЙЧИВАЯ</a:t>
            </a:r>
            <a:r>
              <a:rPr sz="2400" spc="-254" dirty="0"/>
              <a:t> </a:t>
            </a:r>
            <a:r>
              <a:rPr sz="2400" spc="88" dirty="0"/>
              <a:t>ТЕНДЕНЦИЯ  </a:t>
            </a:r>
            <a:r>
              <a:rPr sz="2400" spc="221" dirty="0"/>
              <a:t>СПАДА </a:t>
            </a:r>
            <a:r>
              <a:rPr sz="2400" spc="136" dirty="0"/>
              <a:t>ДЕЛОВОЙ </a:t>
            </a:r>
            <a:r>
              <a:rPr sz="2400" spc="145" dirty="0"/>
              <a:t>АКТИВНОСТИ</a:t>
            </a:r>
            <a:r>
              <a:rPr sz="2400" spc="-574" dirty="0"/>
              <a:t> </a:t>
            </a:r>
            <a:r>
              <a:rPr sz="2400" spc="154" dirty="0"/>
              <a:t>МСБ</a:t>
            </a:r>
          </a:p>
        </p:txBody>
      </p:sp>
      <p:sp>
        <p:nvSpPr>
          <p:cNvPr id="16" name="object 16"/>
          <p:cNvSpPr/>
          <p:nvPr/>
        </p:nvSpPr>
        <p:spPr>
          <a:xfrm>
            <a:off x="6839852" y="3359258"/>
            <a:ext cx="1221119" cy="223034"/>
          </a:xfrm>
          <a:custGeom>
            <a:avLst/>
            <a:gdLst/>
            <a:ahLst/>
            <a:cxnLst/>
            <a:rect l="l" t="t" r="r" b="b"/>
            <a:pathLst>
              <a:path w="2019934" h="368935">
                <a:moveTo>
                  <a:pt x="0" y="368731"/>
                </a:moveTo>
                <a:lnTo>
                  <a:pt x="2019604" y="368731"/>
                </a:lnTo>
                <a:lnTo>
                  <a:pt x="2019604" y="0"/>
                </a:lnTo>
                <a:lnTo>
                  <a:pt x="0" y="0"/>
                </a:lnTo>
                <a:lnTo>
                  <a:pt x="0" y="368731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7" name="object 17"/>
          <p:cNvSpPr txBox="1"/>
          <p:nvPr/>
        </p:nvSpPr>
        <p:spPr>
          <a:xfrm>
            <a:off x="4570676" y="1802689"/>
            <a:ext cx="4300394" cy="272060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76008" rIns="0" bIns="0" rtlCol="0">
            <a:spAutoFit/>
          </a:bodyPr>
          <a:lstStyle/>
          <a:p>
            <a:pPr marL="241446">
              <a:spcBef>
                <a:spcPts val="598"/>
              </a:spcBef>
            </a:pPr>
            <a:r>
              <a:rPr sz="1269" b="1" dirty="0">
                <a:latin typeface="Verdana"/>
                <a:cs typeface="Verdana"/>
              </a:rPr>
              <a:t>ИЗМЕНЕНИЕ ИНДЕКСА ПО КОМПОНЕНТАМ</a:t>
            </a:r>
            <a:endParaRPr sz="1269" dirty="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25105" y="3289599"/>
            <a:ext cx="614207" cy="292900"/>
          </a:xfrm>
          <a:custGeom>
            <a:avLst/>
            <a:gdLst/>
            <a:ahLst/>
            <a:cxnLst/>
            <a:rect l="l" t="t" r="r" b="b"/>
            <a:pathLst>
              <a:path w="1016000" h="484504">
                <a:moveTo>
                  <a:pt x="0" y="483958"/>
                </a:moveTo>
                <a:lnTo>
                  <a:pt x="1015390" y="483958"/>
                </a:lnTo>
                <a:lnTo>
                  <a:pt x="1015390" y="0"/>
                </a:lnTo>
                <a:lnTo>
                  <a:pt x="0" y="0"/>
                </a:lnTo>
                <a:lnTo>
                  <a:pt x="0" y="483958"/>
                </a:lnTo>
                <a:close/>
              </a:path>
            </a:pathLst>
          </a:custGeom>
          <a:solidFill>
            <a:srgbClr val="B4D19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9" name="object 19"/>
          <p:cNvSpPr/>
          <p:nvPr/>
        </p:nvSpPr>
        <p:spPr>
          <a:xfrm>
            <a:off x="6839850" y="3289598"/>
            <a:ext cx="614207" cy="69866"/>
          </a:xfrm>
          <a:custGeom>
            <a:avLst/>
            <a:gdLst/>
            <a:ahLst/>
            <a:cxnLst/>
            <a:rect l="l" t="t" r="r" b="b"/>
            <a:pathLst>
              <a:path w="1016000" h="115570">
                <a:moveTo>
                  <a:pt x="0" y="115227"/>
                </a:moveTo>
                <a:lnTo>
                  <a:pt x="1015377" y="115227"/>
                </a:lnTo>
                <a:lnTo>
                  <a:pt x="1015377" y="0"/>
                </a:lnTo>
                <a:lnTo>
                  <a:pt x="0" y="0"/>
                </a:lnTo>
                <a:lnTo>
                  <a:pt x="0" y="115227"/>
                </a:lnTo>
                <a:close/>
              </a:path>
            </a:pathLst>
          </a:custGeom>
          <a:solidFill>
            <a:srgbClr val="E17E7C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0" name="object 20"/>
          <p:cNvSpPr/>
          <p:nvPr/>
        </p:nvSpPr>
        <p:spPr>
          <a:xfrm>
            <a:off x="7454058" y="3118612"/>
            <a:ext cx="606913" cy="240692"/>
          </a:xfrm>
          <a:custGeom>
            <a:avLst/>
            <a:gdLst/>
            <a:ahLst/>
            <a:cxnLst/>
            <a:rect l="l" t="t" r="r" b="b"/>
            <a:pathLst>
              <a:path w="1003934" h="398145">
                <a:moveTo>
                  <a:pt x="1003604" y="398068"/>
                </a:moveTo>
                <a:lnTo>
                  <a:pt x="0" y="398068"/>
                </a:lnTo>
                <a:lnTo>
                  <a:pt x="0" y="0"/>
                </a:lnTo>
                <a:lnTo>
                  <a:pt x="1003604" y="0"/>
                </a:lnTo>
                <a:lnTo>
                  <a:pt x="1003604" y="398068"/>
                </a:lnTo>
                <a:close/>
              </a:path>
            </a:pathLst>
          </a:custGeom>
          <a:solidFill>
            <a:srgbClr val="B4D19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1" name="object 21"/>
          <p:cNvSpPr txBox="1"/>
          <p:nvPr/>
        </p:nvSpPr>
        <p:spPr>
          <a:xfrm>
            <a:off x="6338022" y="3049459"/>
            <a:ext cx="317468" cy="195767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209" b="1" spc="-3" dirty="0">
                <a:solidFill>
                  <a:srgbClr val="6BA540"/>
                </a:solidFill>
                <a:latin typeface="Arial"/>
                <a:cs typeface="Arial"/>
              </a:rPr>
              <a:t>+1.1</a:t>
            </a:r>
            <a:endParaRPr sz="1209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5934" y="2625241"/>
            <a:ext cx="295519" cy="195767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209" b="1" spc="-15" dirty="0">
                <a:solidFill>
                  <a:srgbClr val="E17E7C"/>
                </a:solidFill>
                <a:latin typeface="Arial"/>
                <a:cs typeface="Arial"/>
              </a:rPr>
              <a:t>-</a:t>
            </a:r>
            <a:r>
              <a:rPr sz="1209" b="1" spc="-12" dirty="0">
                <a:solidFill>
                  <a:srgbClr val="E17E7C"/>
                </a:solidFill>
                <a:latin typeface="Arial"/>
                <a:cs typeface="Arial"/>
              </a:rPr>
              <a:t>3.</a:t>
            </a:r>
            <a:r>
              <a:rPr lang="ru-RU" sz="1209" b="1" spc="-12" dirty="0">
                <a:solidFill>
                  <a:srgbClr val="E17E7C"/>
                </a:solidFill>
                <a:latin typeface="Arial"/>
                <a:cs typeface="Arial"/>
              </a:rPr>
              <a:t>5</a:t>
            </a:r>
            <a:endParaRPr sz="1209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87319" y="3052414"/>
            <a:ext cx="382376" cy="195767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209" b="1" spc="-69" dirty="0">
                <a:solidFill>
                  <a:srgbClr val="E17E7C"/>
                </a:solidFill>
                <a:latin typeface="Arial"/>
                <a:cs typeface="Arial"/>
              </a:rPr>
              <a:t>–</a:t>
            </a:r>
            <a:r>
              <a:rPr sz="1209" b="1" spc="-12" dirty="0">
                <a:solidFill>
                  <a:srgbClr val="E17E7C"/>
                </a:solidFill>
                <a:latin typeface="Arial"/>
                <a:cs typeface="Arial"/>
              </a:rPr>
              <a:t>0.</a:t>
            </a:r>
            <a:r>
              <a:rPr lang="ru-RU" sz="1209" b="1" spc="-12" dirty="0">
                <a:solidFill>
                  <a:srgbClr val="E17E7C"/>
                </a:solidFill>
                <a:latin typeface="Arial"/>
                <a:cs typeface="Arial"/>
              </a:rPr>
              <a:t>2</a:t>
            </a:r>
            <a:endParaRPr sz="1209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77291" y="2887377"/>
            <a:ext cx="317468" cy="195767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209" b="1" spc="-3" dirty="0">
                <a:solidFill>
                  <a:srgbClr val="6BA540"/>
                </a:solidFill>
                <a:latin typeface="Arial"/>
                <a:cs typeface="Arial"/>
              </a:rPr>
              <a:t>+1.1</a:t>
            </a:r>
            <a:endParaRPr sz="1209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05077" y="2843477"/>
            <a:ext cx="605377" cy="1009379"/>
          </a:xfrm>
          <a:prstGeom prst="rect">
            <a:avLst/>
          </a:prstGeom>
          <a:solidFill>
            <a:srgbClr val="203F7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7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72">
              <a:latin typeface="Times New Roman"/>
              <a:cs typeface="Times New Roman"/>
            </a:endParaRPr>
          </a:p>
          <a:p>
            <a:pPr>
              <a:spcBef>
                <a:spcPts val="6"/>
              </a:spcBef>
            </a:pPr>
            <a:endParaRPr sz="2146">
              <a:latin typeface="Times New Roman"/>
              <a:cs typeface="Times New Roman"/>
            </a:endParaRPr>
          </a:p>
          <a:p>
            <a:pPr marL="130895"/>
            <a:r>
              <a:rPr sz="1269" b="1" spc="-36" dirty="0">
                <a:solidFill>
                  <a:srgbClr val="FFFFFF"/>
                </a:solidFill>
                <a:latin typeface="Arial"/>
                <a:cs typeface="Arial"/>
              </a:rPr>
              <a:t>48.5</a:t>
            </a:r>
            <a:endParaRPr sz="1269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60771" y="3118618"/>
            <a:ext cx="610752" cy="948914"/>
          </a:xfrm>
          <a:prstGeom prst="rect">
            <a:avLst/>
          </a:prstGeom>
          <a:solidFill>
            <a:srgbClr val="203F7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72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72" dirty="0">
              <a:latin typeface="Times New Roman"/>
              <a:cs typeface="Times New Roman"/>
            </a:endParaRPr>
          </a:p>
          <a:p>
            <a:pPr>
              <a:spcBef>
                <a:spcPts val="6"/>
              </a:spcBef>
            </a:pPr>
            <a:endParaRPr sz="1753" dirty="0">
              <a:latin typeface="Times New Roman"/>
              <a:cs typeface="Times New Roman"/>
            </a:endParaRPr>
          </a:p>
          <a:p>
            <a:pPr marL="148553"/>
            <a:r>
              <a:rPr sz="1269" b="1" spc="-36" dirty="0">
                <a:solidFill>
                  <a:srgbClr val="FFFFFF"/>
                </a:solidFill>
                <a:latin typeface="Arial"/>
                <a:cs typeface="Arial"/>
              </a:rPr>
              <a:t>47.1</a:t>
            </a:r>
            <a:endParaRPr sz="1269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31712" y="4779166"/>
            <a:ext cx="33973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9" dirty="0">
                <a:solidFill>
                  <a:srgbClr val="212121"/>
                </a:solidFill>
                <a:latin typeface="Arial"/>
                <a:cs typeface="Arial"/>
              </a:rPr>
              <a:t>IV</a:t>
            </a:r>
            <a:r>
              <a:rPr sz="725" b="1" spc="-9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кв'18</a:t>
            </a:r>
            <a:endParaRPr sz="72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86488" y="4779166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кв'18</a:t>
            </a:r>
            <a:endParaRPr sz="725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0676" y="3375303"/>
            <a:ext cx="3640325" cy="0"/>
          </a:xfrm>
          <a:custGeom>
            <a:avLst/>
            <a:gdLst/>
            <a:ahLst/>
            <a:cxnLst/>
            <a:rect l="l" t="t" r="r" b="b"/>
            <a:pathLst>
              <a:path w="6021705">
                <a:moveTo>
                  <a:pt x="0" y="0"/>
                </a:moveTo>
                <a:lnTo>
                  <a:pt x="6021323" y="0"/>
                </a:lnTo>
              </a:path>
            </a:pathLst>
          </a:custGeom>
          <a:ln w="25400">
            <a:solidFill>
              <a:srgbClr val="D7D6CD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0" name="object 30"/>
          <p:cNvSpPr txBox="1"/>
          <p:nvPr/>
        </p:nvSpPr>
        <p:spPr>
          <a:xfrm>
            <a:off x="208154" y="3273820"/>
            <a:ext cx="180039" cy="195767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209" b="1" spc="-212" dirty="0">
                <a:solidFill>
                  <a:srgbClr val="050505"/>
                </a:solidFill>
                <a:latin typeface="Verdana"/>
                <a:cs typeface="Verdana"/>
              </a:rPr>
              <a:t>50</a:t>
            </a:r>
            <a:endParaRPr sz="1209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8154" y="3948461"/>
            <a:ext cx="180039" cy="195767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209" b="1" spc="-212" dirty="0">
                <a:solidFill>
                  <a:srgbClr val="050505"/>
                </a:solidFill>
                <a:latin typeface="Verdana"/>
                <a:cs typeface="Verdana"/>
              </a:rPr>
              <a:t>40</a:t>
            </a:r>
            <a:endParaRPr sz="1209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8154" y="2595645"/>
            <a:ext cx="180039" cy="195767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209" b="1" spc="-212" dirty="0">
                <a:solidFill>
                  <a:srgbClr val="050505"/>
                </a:solidFill>
                <a:latin typeface="Verdana"/>
                <a:cs typeface="Verdana"/>
              </a:rPr>
              <a:t>60</a:t>
            </a:r>
            <a:endParaRPr sz="1209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20975" y="2685987"/>
            <a:ext cx="15355" cy="2058743"/>
          </a:xfrm>
          <a:custGeom>
            <a:avLst/>
            <a:gdLst/>
            <a:ahLst/>
            <a:cxnLst/>
            <a:rect l="l" t="t" r="r" b="b"/>
            <a:pathLst>
              <a:path w="25400" h="3405504">
                <a:moveTo>
                  <a:pt x="3873" y="1361084"/>
                </a:moveTo>
                <a:lnTo>
                  <a:pt x="0" y="1362125"/>
                </a:lnTo>
                <a:lnTo>
                  <a:pt x="0" y="3400780"/>
                </a:lnTo>
                <a:lnTo>
                  <a:pt x="673" y="3403041"/>
                </a:lnTo>
                <a:lnTo>
                  <a:pt x="1841" y="3404958"/>
                </a:lnTo>
                <a:lnTo>
                  <a:pt x="23545" y="3404958"/>
                </a:lnTo>
                <a:lnTo>
                  <a:pt x="24726" y="3403041"/>
                </a:lnTo>
                <a:lnTo>
                  <a:pt x="25400" y="3400780"/>
                </a:lnTo>
                <a:lnTo>
                  <a:pt x="25400" y="1365453"/>
                </a:lnTo>
                <a:lnTo>
                  <a:pt x="3873" y="1361084"/>
                </a:lnTo>
                <a:close/>
              </a:path>
              <a:path w="25400" h="3405504">
                <a:moveTo>
                  <a:pt x="25400" y="1296720"/>
                </a:moveTo>
                <a:lnTo>
                  <a:pt x="5232" y="1296720"/>
                </a:lnTo>
                <a:lnTo>
                  <a:pt x="7556" y="1296987"/>
                </a:lnTo>
                <a:lnTo>
                  <a:pt x="9804" y="1297482"/>
                </a:lnTo>
                <a:lnTo>
                  <a:pt x="25400" y="1300657"/>
                </a:lnTo>
                <a:lnTo>
                  <a:pt x="25400" y="1296720"/>
                </a:lnTo>
                <a:close/>
              </a:path>
              <a:path w="25400" h="3405504">
                <a:moveTo>
                  <a:pt x="25400" y="1190091"/>
                </a:moveTo>
                <a:lnTo>
                  <a:pt x="6172" y="1191234"/>
                </a:lnTo>
                <a:lnTo>
                  <a:pt x="0" y="1192161"/>
                </a:lnTo>
                <a:lnTo>
                  <a:pt x="0" y="1296847"/>
                </a:lnTo>
                <a:lnTo>
                  <a:pt x="508" y="1296797"/>
                </a:lnTo>
                <a:lnTo>
                  <a:pt x="1625" y="1296746"/>
                </a:lnTo>
                <a:lnTo>
                  <a:pt x="25400" y="1296720"/>
                </a:lnTo>
                <a:lnTo>
                  <a:pt x="25400" y="1190091"/>
                </a:lnTo>
                <a:close/>
              </a:path>
              <a:path w="25400" h="3405504">
                <a:moveTo>
                  <a:pt x="0" y="914196"/>
                </a:moveTo>
                <a:lnTo>
                  <a:pt x="0" y="1127544"/>
                </a:lnTo>
                <a:lnTo>
                  <a:pt x="7429" y="1127544"/>
                </a:lnTo>
                <a:lnTo>
                  <a:pt x="25400" y="1126477"/>
                </a:lnTo>
                <a:lnTo>
                  <a:pt x="25400" y="920534"/>
                </a:lnTo>
                <a:lnTo>
                  <a:pt x="0" y="914196"/>
                </a:lnTo>
                <a:close/>
              </a:path>
              <a:path w="25400" h="3405504">
                <a:moveTo>
                  <a:pt x="25400" y="853490"/>
                </a:moveTo>
                <a:lnTo>
                  <a:pt x="19126" y="853528"/>
                </a:lnTo>
                <a:lnTo>
                  <a:pt x="25400" y="855091"/>
                </a:lnTo>
                <a:lnTo>
                  <a:pt x="25400" y="853490"/>
                </a:lnTo>
                <a:close/>
              </a:path>
              <a:path w="25400" h="3405504">
                <a:moveTo>
                  <a:pt x="19710" y="0"/>
                </a:moveTo>
                <a:lnTo>
                  <a:pt x="5676" y="0"/>
                </a:lnTo>
                <a:lnTo>
                  <a:pt x="0" y="5689"/>
                </a:lnTo>
                <a:lnTo>
                  <a:pt x="0" y="790257"/>
                </a:lnTo>
                <a:lnTo>
                  <a:pt x="965" y="790168"/>
                </a:lnTo>
                <a:lnTo>
                  <a:pt x="1930" y="790130"/>
                </a:lnTo>
                <a:lnTo>
                  <a:pt x="25400" y="789990"/>
                </a:lnTo>
                <a:lnTo>
                  <a:pt x="25400" y="5689"/>
                </a:lnTo>
                <a:lnTo>
                  <a:pt x="19710" y="0"/>
                </a:lnTo>
                <a:close/>
              </a:path>
            </a:pathLst>
          </a:custGeom>
          <a:solidFill>
            <a:srgbClr val="EFEEE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4" name="object 34"/>
          <p:cNvSpPr/>
          <p:nvPr/>
        </p:nvSpPr>
        <p:spPr>
          <a:xfrm>
            <a:off x="1620975" y="3367627"/>
            <a:ext cx="4607" cy="384"/>
          </a:xfrm>
          <a:custGeom>
            <a:avLst/>
            <a:gdLst/>
            <a:ahLst/>
            <a:cxnLst/>
            <a:rect l="l" t="t" r="r" b="b"/>
            <a:pathLst>
              <a:path w="7619" h="635">
                <a:moveTo>
                  <a:pt x="7429" y="0"/>
                </a:moveTo>
                <a:lnTo>
                  <a:pt x="0" y="0"/>
                </a:lnTo>
                <a:lnTo>
                  <a:pt x="0" y="444"/>
                </a:lnTo>
                <a:lnTo>
                  <a:pt x="7429" y="0"/>
                </a:lnTo>
                <a:close/>
              </a:path>
            </a:pathLst>
          </a:custGeom>
          <a:solidFill>
            <a:srgbClr val="C9C7BE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5" name="object 35"/>
          <p:cNvSpPr/>
          <p:nvPr/>
        </p:nvSpPr>
        <p:spPr>
          <a:xfrm>
            <a:off x="395472" y="4752078"/>
            <a:ext cx="3825739" cy="0"/>
          </a:xfrm>
          <a:custGeom>
            <a:avLst/>
            <a:gdLst/>
            <a:ahLst/>
            <a:cxnLst/>
            <a:rect l="l" t="t" r="r" b="b"/>
            <a:pathLst>
              <a:path w="6328409">
                <a:moveTo>
                  <a:pt x="0" y="0"/>
                </a:moveTo>
                <a:lnTo>
                  <a:pt x="6328054" y="0"/>
                </a:lnTo>
              </a:path>
            </a:pathLst>
          </a:custGeom>
          <a:ln w="25400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6" name="object 36"/>
          <p:cNvSpPr/>
          <p:nvPr/>
        </p:nvSpPr>
        <p:spPr>
          <a:xfrm>
            <a:off x="2733526" y="2685987"/>
            <a:ext cx="15355" cy="2058743"/>
          </a:xfrm>
          <a:custGeom>
            <a:avLst/>
            <a:gdLst/>
            <a:ahLst/>
            <a:cxnLst/>
            <a:rect l="l" t="t" r="r" b="b"/>
            <a:pathLst>
              <a:path w="25400" h="3405504">
                <a:moveTo>
                  <a:pt x="0" y="1734820"/>
                </a:moveTo>
                <a:lnTo>
                  <a:pt x="0" y="3400780"/>
                </a:lnTo>
                <a:lnTo>
                  <a:pt x="673" y="3403041"/>
                </a:lnTo>
                <a:lnTo>
                  <a:pt x="1854" y="3404958"/>
                </a:lnTo>
                <a:lnTo>
                  <a:pt x="23545" y="3404958"/>
                </a:lnTo>
                <a:lnTo>
                  <a:pt x="24726" y="3403041"/>
                </a:lnTo>
                <a:lnTo>
                  <a:pt x="25399" y="3400780"/>
                </a:lnTo>
                <a:lnTo>
                  <a:pt x="25399" y="1741144"/>
                </a:lnTo>
                <a:lnTo>
                  <a:pt x="0" y="1734820"/>
                </a:lnTo>
                <a:close/>
              </a:path>
              <a:path w="25400" h="3405504">
                <a:moveTo>
                  <a:pt x="0" y="1372311"/>
                </a:moveTo>
                <a:lnTo>
                  <a:pt x="0" y="1669745"/>
                </a:lnTo>
                <a:lnTo>
                  <a:pt x="8267" y="1671434"/>
                </a:lnTo>
                <a:lnTo>
                  <a:pt x="25399" y="1675701"/>
                </a:lnTo>
                <a:lnTo>
                  <a:pt x="25399" y="1374648"/>
                </a:lnTo>
                <a:lnTo>
                  <a:pt x="0" y="1372311"/>
                </a:lnTo>
                <a:close/>
              </a:path>
              <a:path w="25400" h="3405504">
                <a:moveTo>
                  <a:pt x="25399" y="1152944"/>
                </a:moveTo>
                <a:lnTo>
                  <a:pt x="0" y="1152944"/>
                </a:lnTo>
                <a:lnTo>
                  <a:pt x="0" y="1307528"/>
                </a:lnTo>
                <a:lnTo>
                  <a:pt x="6464" y="1309141"/>
                </a:lnTo>
                <a:lnTo>
                  <a:pt x="25399" y="1310881"/>
                </a:lnTo>
                <a:lnTo>
                  <a:pt x="25399" y="1152944"/>
                </a:lnTo>
                <a:close/>
              </a:path>
              <a:path w="25400" h="3405504">
                <a:moveTo>
                  <a:pt x="1714" y="1082827"/>
                </a:moveTo>
                <a:lnTo>
                  <a:pt x="0" y="1082929"/>
                </a:lnTo>
                <a:lnTo>
                  <a:pt x="0" y="1127544"/>
                </a:lnTo>
                <a:lnTo>
                  <a:pt x="25399" y="1127544"/>
                </a:lnTo>
                <a:lnTo>
                  <a:pt x="25399" y="1083449"/>
                </a:lnTo>
                <a:lnTo>
                  <a:pt x="1714" y="1082827"/>
                </a:lnTo>
                <a:close/>
              </a:path>
              <a:path w="25400" h="3405504">
                <a:moveTo>
                  <a:pt x="25399" y="1019302"/>
                </a:moveTo>
                <a:lnTo>
                  <a:pt x="1333" y="1019302"/>
                </a:lnTo>
                <a:lnTo>
                  <a:pt x="25399" y="1019937"/>
                </a:lnTo>
                <a:lnTo>
                  <a:pt x="25399" y="1019302"/>
                </a:lnTo>
                <a:close/>
              </a:path>
              <a:path w="25400" h="3405504">
                <a:moveTo>
                  <a:pt x="0" y="841781"/>
                </a:moveTo>
                <a:lnTo>
                  <a:pt x="0" y="1019327"/>
                </a:lnTo>
                <a:lnTo>
                  <a:pt x="1333" y="1019302"/>
                </a:lnTo>
                <a:lnTo>
                  <a:pt x="25399" y="1019302"/>
                </a:lnTo>
                <a:lnTo>
                  <a:pt x="25399" y="845781"/>
                </a:lnTo>
                <a:lnTo>
                  <a:pt x="0" y="841781"/>
                </a:lnTo>
                <a:close/>
              </a:path>
              <a:path w="25400" h="3405504">
                <a:moveTo>
                  <a:pt x="25399" y="778065"/>
                </a:moveTo>
                <a:lnTo>
                  <a:pt x="2184" y="778065"/>
                </a:lnTo>
                <a:lnTo>
                  <a:pt x="3238" y="778129"/>
                </a:lnTo>
                <a:lnTo>
                  <a:pt x="5067" y="778306"/>
                </a:lnTo>
                <a:lnTo>
                  <a:pt x="5803" y="778408"/>
                </a:lnTo>
                <a:lnTo>
                  <a:pt x="25399" y="781494"/>
                </a:lnTo>
                <a:lnTo>
                  <a:pt x="25399" y="778065"/>
                </a:lnTo>
                <a:close/>
              </a:path>
              <a:path w="25400" h="3405504">
                <a:moveTo>
                  <a:pt x="19710" y="0"/>
                </a:moveTo>
                <a:lnTo>
                  <a:pt x="5689" y="0"/>
                </a:lnTo>
                <a:lnTo>
                  <a:pt x="0" y="5689"/>
                </a:lnTo>
                <a:lnTo>
                  <a:pt x="0" y="778078"/>
                </a:lnTo>
                <a:lnTo>
                  <a:pt x="25399" y="778065"/>
                </a:lnTo>
                <a:lnTo>
                  <a:pt x="25399" y="5689"/>
                </a:lnTo>
                <a:lnTo>
                  <a:pt x="19710" y="0"/>
                </a:lnTo>
                <a:close/>
              </a:path>
            </a:pathLst>
          </a:custGeom>
          <a:solidFill>
            <a:srgbClr val="EFEEE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7" name="object 37"/>
          <p:cNvSpPr/>
          <p:nvPr/>
        </p:nvSpPr>
        <p:spPr>
          <a:xfrm>
            <a:off x="2733526" y="3367625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9C7BE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8" name="object 38"/>
          <p:cNvSpPr/>
          <p:nvPr/>
        </p:nvSpPr>
        <p:spPr>
          <a:xfrm>
            <a:off x="2734648" y="4744400"/>
            <a:ext cx="13436" cy="3839"/>
          </a:xfrm>
          <a:custGeom>
            <a:avLst/>
            <a:gdLst/>
            <a:ahLst/>
            <a:cxnLst/>
            <a:rect l="l" t="t" r="r" b="b"/>
            <a:pathLst>
              <a:path w="22225" h="6350">
                <a:moveTo>
                  <a:pt x="21691" y="0"/>
                </a:moveTo>
                <a:lnTo>
                  <a:pt x="0" y="0"/>
                </a:lnTo>
                <a:lnTo>
                  <a:pt x="2222" y="3657"/>
                </a:lnTo>
                <a:lnTo>
                  <a:pt x="6248" y="6095"/>
                </a:lnTo>
                <a:lnTo>
                  <a:pt x="15443" y="6095"/>
                </a:lnTo>
                <a:lnTo>
                  <a:pt x="19469" y="3657"/>
                </a:lnTo>
                <a:lnTo>
                  <a:pt x="21691" y="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39" name="object 39"/>
          <p:cNvSpPr/>
          <p:nvPr/>
        </p:nvSpPr>
        <p:spPr>
          <a:xfrm>
            <a:off x="3846092" y="2685987"/>
            <a:ext cx="15355" cy="2058743"/>
          </a:xfrm>
          <a:custGeom>
            <a:avLst/>
            <a:gdLst/>
            <a:ahLst/>
            <a:cxnLst/>
            <a:rect l="l" t="t" r="r" b="b"/>
            <a:pathLst>
              <a:path w="25400" h="3405504">
                <a:moveTo>
                  <a:pt x="25399" y="2179040"/>
                </a:moveTo>
                <a:lnTo>
                  <a:pt x="20416" y="2184577"/>
                </a:lnTo>
                <a:lnTo>
                  <a:pt x="14338" y="2188773"/>
                </a:lnTo>
                <a:lnTo>
                  <a:pt x="7440" y="2191461"/>
                </a:lnTo>
                <a:lnTo>
                  <a:pt x="0" y="2192477"/>
                </a:lnTo>
                <a:lnTo>
                  <a:pt x="0" y="3400780"/>
                </a:lnTo>
                <a:lnTo>
                  <a:pt x="673" y="3403041"/>
                </a:lnTo>
                <a:lnTo>
                  <a:pt x="1841" y="3404958"/>
                </a:lnTo>
                <a:lnTo>
                  <a:pt x="23545" y="3404958"/>
                </a:lnTo>
                <a:lnTo>
                  <a:pt x="24714" y="3403041"/>
                </a:lnTo>
                <a:lnTo>
                  <a:pt x="25399" y="3400780"/>
                </a:lnTo>
                <a:lnTo>
                  <a:pt x="25399" y="2179040"/>
                </a:lnTo>
                <a:close/>
              </a:path>
              <a:path w="25400" h="3405504">
                <a:moveTo>
                  <a:pt x="25399" y="1527721"/>
                </a:moveTo>
                <a:lnTo>
                  <a:pt x="20475" y="1533197"/>
                </a:lnTo>
                <a:lnTo>
                  <a:pt x="14438" y="1537395"/>
                </a:lnTo>
                <a:lnTo>
                  <a:pt x="7531" y="1540111"/>
                </a:lnTo>
                <a:lnTo>
                  <a:pt x="0" y="1541145"/>
                </a:lnTo>
                <a:lnTo>
                  <a:pt x="0" y="2128139"/>
                </a:lnTo>
                <a:lnTo>
                  <a:pt x="14833" y="2131834"/>
                </a:lnTo>
                <a:lnTo>
                  <a:pt x="21158" y="2136406"/>
                </a:lnTo>
                <a:lnTo>
                  <a:pt x="25399" y="2142413"/>
                </a:lnTo>
                <a:lnTo>
                  <a:pt x="25399" y="1527721"/>
                </a:lnTo>
                <a:close/>
              </a:path>
              <a:path w="25400" h="3405504">
                <a:moveTo>
                  <a:pt x="25399" y="1152944"/>
                </a:moveTo>
                <a:lnTo>
                  <a:pt x="0" y="1152944"/>
                </a:lnTo>
                <a:lnTo>
                  <a:pt x="0" y="1477568"/>
                </a:lnTo>
                <a:lnTo>
                  <a:pt x="2362" y="1477784"/>
                </a:lnTo>
                <a:lnTo>
                  <a:pt x="9294" y="1479208"/>
                </a:lnTo>
                <a:lnTo>
                  <a:pt x="15547" y="1482024"/>
                </a:lnTo>
                <a:lnTo>
                  <a:pt x="20968" y="1486048"/>
                </a:lnTo>
                <a:lnTo>
                  <a:pt x="25399" y="1491094"/>
                </a:lnTo>
                <a:lnTo>
                  <a:pt x="25399" y="1152944"/>
                </a:lnTo>
                <a:close/>
              </a:path>
              <a:path w="25400" h="3405504">
                <a:moveTo>
                  <a:pt x="25399" y="1117625"/>
                </a:moveTo>
                <a:lnTo>
                  <a:pt x="13982" y="1127544"/>
                </a:lnTo>
                <a:lnTo>
                  <a:pt x="25399" y="1127544"/>
                </a:lnTo>
                <a:lnTo>
                  <a:pt x="25399" y="1117625"/>
                </a:lnTo>
                <a:close/>
              </a:path>
              <a:path w="25400" h="3405504">
                <a:moveTo>
                  <a:pt x="19710" y="0"/>
                </a:moveTo>
                <a:lnTo>
                  <a:pt x="5676" y="0"/>
                </a:lnTo>
                <a:lnTo>
                  <a:pt x="0" y="5689"/>
                </a:lnTo>
                <a:lnTo>
                  <a:pt x="0" y="1067244"/>
                </a:lnTo>
                <a:lnTo>
                  <a:pt x="4140" y="1067904"/>
                </a:lnTo>
                <a:lnTo>
                  <a:pt x="6921" y="1068311"/>
                </a:lnTo>
                <a:lnTo>
                  <a:pt x="9588" y="1069086"/>
                </a:lnTo>
                <a:lnTo>
                  <a:pt x="17195" y="1072375"/>
                </a:lnTo>
                <a:lnTo>
                  <a:pt x="21551" y="1075867"/>
                </a:lnTo>
                <a:lnTo>
                  <a:pt x="25399" y="1080998"/>
                </a:lnTo>
                <a:lnTo>
                  <a:pt x="25399" y="5689"/>
                </a:lnTo>
                <a:lnTo>
                  <a:pt x="19710" y="0"/>
                </a:lnTo>
                <a:close/>
              </a:path>
            </a:pathLst>
          </a:custGeom>
          <a:solidFill>
            <a:srgbClr val="EFEEE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0" name="object 40"/>
          <p:cNvSpPr/>
          <p:nvPr/>
        </p:nvSpPr>
        <p:spPr>
          <a:xfrm>
            <a:off x="3846092" y="3367625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400" y="0"/>
                </a:moveTo>
                <a:lnTo>
                  <a:pt x="13982" y="0"/>
                </a:lnTo>
                <a:lnTo>
                  <a:pt x="11963" y="1041"/>
                </a:lnTo>
                <a:lnTo>
                  <a:pt x="9804" y="1879"/>
                </a:lnTo>
                <a:lnTo>
                  <a:pt x="5016" y="3124"/>
                </a:lnTo>
                <a:lnTo>
                  <a:pt x="2527" y="3467"/>
                </a:lnTo>
                <a:lnTo>
                  <a:pt x="0" y="3505"/>
                </a:lnTo>
                <a:lnTo>
                  <a:pt x="0" y="25400"/>
                </a:lnTo>
                <a:lnTo>
                  <a:pt x="25400" y="25400"/>
                </a:lnTo>
                <a:lnTo>
                  <a:pt x="25400" y="0"/>
                </a:lnTo>
                <a:close/>
              </a:path>
            </a:pathLst>
          </a:custGeom>
          <a:solidFill>
            <a:srgbClr val="C9C7BE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1" name="object 41"/>
          <p:cNvSpPr/>
          <p:nvPr/>
        </p:nvSpPr>
        <p:spPr>
          <a:xfrm>
            <a:off x="3847207" y="4744400"/>
            <a:ext cx="13436" cy="3839"/>
          </a:xfrm>
          <a:custGeom>
            <a:avLst/>
            <a:gdLst/>
            <a:ahLst/>
            <a:cxnLst/>
            <a:rect l="l" t="t" r="r" b="b"/>
            <a:pathLst>
              <a:path w="22225" h="6350">
                <a:moveTo>
                  <a:pt x="21704" y="0"/>
                </a:moveTo>
                <a:lnTo>
                  <a:pt x="0" y="0"/>
                </a:lnTo>
                <a:lnTo>
                  <a:pt x="2235" y="3657"/>
                </a:lnTo>
                <a:lnTo>
                  <a:pt x="6261" y="6095"/>
                </a:lnTo>
                <a:lnTo>
                  <a:pt x="15443" y="6095"/>
                </a:lnTo>
                <a:lnTo>
                  <a:pt x="19469" y="3657"/>
                </a:lnTo>
                <a:lnTo>
                  <a:pt x="21704" y="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2" name="object 42"/>
          <p:cNvSpPr/>
          <p:nvPr/>
        </p:nvSpPr>
        <p:spPr>
          <a:xfrm>
            <a:off x="508417" y="2685987"/>
            <a:ext cx="15355" cy="2058743"/>
          </a:xfrm>
          <a:custGeom>
            <a:avLst/>
            <a:gdLst/>
            <a:ahLst/>
            <a:cxnLst/>
            <a:rect l="l" t="t" r="r" b="b"/>
            <a:pathLst>
              <a:path w="25400" h="3405504">
                <a:moveTo>
                  <a:pt x="0" y="1854428"/>
                </a:moveTo>
                <a:lnTo>
                  <a:pt x="0" y="3400780"/>
                </a:lnTo>
                <a:lnTo>
                  <a:pt x="673" y="3403041"/>
                </a:lnTo>
                <a:lnTo>
                  <a:pt x="1841" y="3404958"/>
                </a:lnTo>
                <a:lnTo>
                  <a:pt x="23545" y="3404958"/>
                </a:lnTo>
                <a:lnTo>
                  <a:pt x="24714" y="3403041"/>
                </a:lnTo>
                <a:lnTo>
                  <a:pt x="25399" y="3400780"/>
                </a:lnTo>
                <a:lnTo>
                  <a:pt x="25399" y="1854758"/>
                </a:lnTo>
                <a:lnTo>
                  <a:pt x="3009" y="1854758"/>
                </a:lnTo>
                <a:lnTo>
                  <a:pt x="1485" y="1854644"/>
                </a:lnTo>
                <a:lnTo>
                  <a:pt x="0" y="1854428"/>
                </a:lnTo>
                <a:close/>
              </a:path>
              <a:path w="25400" h="3405504">
                <a:moveTo>
                  <a:pt x="25399" y="1850275"/>
                </a:moveTo>
                <a:lnTo>
                  <a:pt x="10045" y="1854403"/>
                </a:lnTo>
                <a:lnTo>
                  <a:pt x="7277" y="1854758"/>
                </a:lnTo>
                <a:lnTo>
                  <a:pt x="25399" y="1854758"/>
                </a:lnTo>
                <a:lnTo>
                  <a:pt x="25399" y="1850275"/>
                </a:lnTo>
                <a:close/>
              </a:path>
              <a:path w="25400" h="3405504">
                <a:moveTo>
                  <a:pt x="0" y="1468462"/>
                </a:moveTo>
                <a:lnTo>
                  <a:pt x="0" y="1791347"/>
                </a:lnTo>
                <a:lnTo>
                  <a:pt x="25399" y="1784515"/>
                </a:lnTo>
                <a:lnTo>
                  <a:pt x="25399" y="1468780"/>
                </a:lnTo>
                <a:lnTo>
                  <a:pt x="2997" y="1468780"/>
                </a:lnTo>
                <a:lnTo>
                  <a:pt x="1398" y="1468666"/>
                </a:lnTo>
                <a:lnTo>
                  <a:pt x="0" y="1468462"/>
                </a:lnTo>
                <a:close/>
              </a:path>
              <a:path w="25400" h="3405504">
                <a:moveTo>
                  <a:pt x="25399" y="1465999"/>
                </a:moveTo>
                <a:lnTo>
                  <a:pt x="7696" y="1468666"/>
                </a:lnTo>
                <a:lnTo>
                  <a:pt x="6095" y="1468780"/>
                </a:lnTo>
                <a:lnTo>
                  <a:pt x="25399" y="1468780"/>
                </a:lnTo>
                <a:lnTo>
                  <a:pt x="25399" y="1465999"/>
                </a:lnTo>
                <a:close/>
              </a:path>
              <a:path w="25400" h="3405504">
                <a:moveTo>
                  <a:pt x="0" y="1335773"/>
                </a:moveTo>
                <a:lnTo>
                  <a:pt x="0" y="1405610"/>
                </a:lnTo>
                <a:lnTo>
                  <a:pt x="25399" y="1401775"/>
                </a:lnTo>
                <a:lnTo>
                  <a:pt x="25399" y="1336103"/>
                </a:lnTo>
                <a:lnTo>
                  <a:pt x="3009" y="1336103"/>
                </a:lnTo>
                <a:lnTo>
                  <a:pt x="1485" y="1336001"/>
                </a:lnTo>
                <a:lnTo>
                  <a:pt x="0" y="1335773"/>
                </a:lnTo>
                <a:close/>
              </a:path>
              <a:path w="25400" h="3405504">
                <a:moveTo>
                  <a:pt x="25399" y="1331709"/>
                </a:moveTo>
                <a:lnTo>
                  <a:pt x="9918" y="1335773"/>
                </a:lnTo>
                <a:lnTo>
                  <a:pt x="7213" y="1336103"/>
                </a:lnTo>
                <a:lnTo>
                  <a:pt x="25399" y="1336103"/>
                </a:lnTo>
                <a:lnTo>
                  <a:pt x="25399" y="1331709"/>
                </a:lnTo>
                <a:close/>
              </a:path>
              <a:path w="25400" h="3405504">
                <a:moveTo>
                  <a:pt x="25399" y="1152944"/>
                </a:moveTo>
                <a:lnTo>
                  <a:pt x="0" y="1152944"/>
                </a:lnTo>
                <a:lnTo>
                  <a:pt x="0" y="1272730"/>
                </a:lnTo>
                <a:lnTo>
                  <a:pt x="25399" y="1266063"/>
                </a:lnTo>
                <a:lnTo>
                  <a:pt x="25399" y="1152944"/>
                </a:lnTo>
                <a:close/>
              </a:path>
              <a:path w="25400" h="3405504">
                <a:moveTo>
                  <a:pt x="0" y="805065"/>
                </a:moveTo>
                <a:lnTo>
                  <a:pt x="0" y="1127544"/>
                </a:lnTo>
                <a:lnTo>
                  <a:pt x="25399" y="1127544"/>
                </a:lnTo>
                <a:lnTo>
                  <a:pt x="25399" y="806678"/>
                </a:lnTo>
                <a:lnTo>
                  <a:pt x="1777" y="805281"/>
                </a:lnTo>
                <a:lnTo>
                  <a:pt x="876" y="805192"/>
                </a:lnTo>
                <a:lnTo>
                  <a:pt x="0" y="805065"/>
                </a:lnTo>
                <a:close/>
              </a:path>
              <a:path w="25400" h="3405504">
                <a:moveTo>
                  <a:pt x="25399" y="741895"/>
                </a:moveTo>
                <a:lnTo>
                  <a:pt x="5168" y="741895"/>
                </a:lnTo>
                <a:lnTo>
                  <a:pt x="5803" y="741908"/>
                </a:lnTo>
                <a:lnTo>
                  <a:pt x="25399" y="743064"/>
                </a:lnTo>
                <a:lnTo>
                  <a:pt x="25399" y="741895"/>
                </a:lnTo>
                <a:close/>
              </a:path>
              <a:path w="25400" h="3405504">
                <a:moveTo>
                  <a:pt x="19710" y="0"/>
                </a:moveTo>
                <a:lnTo>
                  <a:pt x="5676" y="0"/>
                </a:lnTo>
                <a:lnTo>
                  <a:pt x="0" y="5689"/>
                </a:lnTo>
                <a:lnTo>
                  <a:pt x="0" y="742213"/>
                </a:lnTo>
                <a:lnTo>
                  <a:pt x="1485" y="741997"/>
                </a:lnTo>
                <a:lnTo>
                  <a:pt x="2997" y="741895"/>
                </a:lnTo>
                <a:lnTo>
                  <a:pt x="25399" y="741895"/>
                </a:lnTo>
                <a:lnTo>
                  <a:pt x="25399" y="5689"/>
                </a:lnTo>
                <a:lnTo>
                  <a:pt x="19710" y="0"/>
                </a:lnTo>
                <a:close/>
              </a:path>
            </a:pathLst>
          </a:custGeom>
          <a:solidFill>
            <a:srgbClr val="EFEEE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3" name="object 43"/>
          <p:cNvSpPr/>
          <p:nvPr/>
        </p:nvSpPr>
        <p:spPr>
          <a:xfrm>
            <a:off x="508410" y="3367625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1" y="25400"/>
                </a:lnTo>
                <a:lnTo>
                  <a:pt x="2540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9C7BE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4" name="object 44"/>
          <p:cNvSpPr/>
          <p:nvPr/>
        </p:nvSpPr>
        <p:spPr>
          <a:xfrm>
            <a:off x="509532" y="4744400"/>
            <a:ext cx="13436" cy="3839"/>
          </a:xfrm>
          <a:custGeom>
            <a:avLst/>
            <a:gdLst/>
            <a:ahLst/>
            <a:cxnLst/>
            <a:rect l="l" t="t" r="r" b="b"/>
            <a:pathLst>
              <a:path w="22225" h="6350">
                <a:moveTo>
                  <a:pt x="21691" y="0"/>
                </a:moveTo>
                <a:lnTo>
                  <a:pt x="0" y="0"/>
                </a:lnTo>
                <a:lnTo>
                  <a:pt x="2222" y="3657"/>
                </a:lnTo>
                <a:lnTo>
                  <a:pt x="6248" y="6095"/>
                </a:lnTo>
                <a:lnTo>
                  <a:pt x="15443" y="6095"/>
                </a:lnTo>
                <a:lnTo>
                  <a:pt x="19469" y="3657"/>
                </a:lnTo>
                <a:lnTo>
                  <a:pt x="21691" y="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5" name="object 45"/>
          <p:cNvSpPr txBox="1"/>
          <p:nvPr/>
        </p:nvSpPr>
        <p:spPr>
          <a:xfrm>
            <a:off x="3773671" y="4779166"/>
            <a:ext cx="212285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130" dirty="0">
                <a:solidFill>
                  <a:srgbClr val="060606"/>
                </a:solidFill>
                <a:latin typeface="Verdana"/>
                <a:cs typeface="Verdana"/>
              </a:rPr>
              <a:t>IVкв.</a:t>
            </a:r>
            <a:endParaRPr sz="725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1551" y="4779166"/>
            <a:ext cx="17620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206" dirty="0">
                <a:solidFill>
                  <a:srgbClr val="060606"/>
                </a:solidFill>
                <a:latin typeface="Verdana"/>
                <a:cs typeface="Verdana"/>
              </a:rPr>
              <a:t>I</a:t>
            </a:r>
            <a:r>
              <a:rPr sz="725" b="1" spc="-178" dirty="0">
                <a:solidFill>
                  <a:srgbClr val="060606"/>
                </a:solidFill>
                <a:latin typeface="Verdana"/>
                <a:cs typeface="Verdana"/>
              </a:rPr>
              <a:t> </a:t>
            </a:r>
            <a:r>
              <a:rPr sz="725" b="1" spc="-109" dirty="0">
                <a:solidFill>
                  <a:srgbClr val="060606"/>
                </a:solidFill>
                <a:latin typeface="Verdana"/>
                <a:cs typeface="Verdana"/>
              </a:rPr>
              <a:t>кв.</a:t>
            </a:r>
            <a:endParaRPr sz="725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47195" y="4779166"/>
            <a:ext cx="200385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206" dirty="0">
                <a:solidFill>
                  <a:srgbClr val="060606"/>
                </a:solidFill>
                <a:latin typeface="Verdana"/>
                <a:cs typeface="Verdana"/>
              </a:rPr>
              <a:t>II</a:t>
            </a:r>
            <a:r>
              <a:rPr sz="725" b="1" spc="-178" dirty="0">
                <a:solidFill>
                  <a:srgbClr val="060606"/>
                </a:solidFill>
                <a:latin typeface="Verdana"/>
                <a:cs typeface="Verdana"/>
              </a:rPr>
              <a:t> </a:t>
            </a:r>
            <a:r>
              <a:rPr sz="725" b="1" spc="-109" dirty="0">
                <a:solidFill>
                  <a:srgbClr val="060606"/>
                </a:solidFill>
                <a:latin typeface="Verdana"/>
                <a:cs typeface="Verdana"/>
              </a:rPr>
              <a:t>кв.</a:t>
            </a:r>
            <a:endParaRPr sz="725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35430" y="4779166"/>
            <a:ext cx="224569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206" dirty="0">
                <a:solidFill>
                  <a:srgbClr val="060606"/>
                </a:solidFill>
                <a:latin typeface="Verdana"/>
                <a:cs typeface="Verdana"/>
              </a:rPr>
              <a:t>III</a:t>
            </a:r>
            <a:r>
              <a:rPr sz="725" b="1" spc="-178" dirty="0">
                <a:solidFill>
                  <a:srgbClr val="060606"/>
                </a:solidFill>
                <a:latin typeface="Verdana"/>
                <a:cs typeface="Verdana"/>
              </a:rPr>
              <a:t> </a:t>
            </a:r>
            <a:r>
              <a:rPr sz="725" b="1" spc="-109" dirty="0">
                <a:solidFill>
                  <a:srgbClr val="060606"/>
                </a:solidFill>
                <a:latin typeface="Verdana"/>
                <a:cs typeface="Verdana"/>
              </a:rPr>
              <a:t>кв.</a:t>
            </a:r>
            <a:endParaRPr sz="725">
              <a:latin typeface="Verdana"/>
              <a:cs typeface="Verdan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92010" y="3134681"/>
            <a:ext cx="1127837" cy="104031"/>
          </a:xfrm>
          <a:custGeom>
            <a:avLst/>
            <a:gdLst/>
            <a:ahLst/>
            <a:cxnLst/>
            <a:rect l="l" t="t" r="r" b="b"/>
            <a:pathLst>
              <a:path w="1865630" h="172085">
                <a:moveTo>
                  <a:pt x="1846808" y="118681"/>
                </a:moveTo>
                <a:lnTo>
                  <a:pt x="1685912" y="160896"/>
                </a:lnTo>
                <a:lnTo>
                  <a:pt x="1865553" y="171500"/>
                </a:lnTo>
                <a:lnTo>
                  <a:pt x="1862670" y="170789"/>
                </a:lnTo>
                <a:lnTo>
                  <a:pt x="1851286" y="165378"/>
                </a:lnTo>
                <a:lnTo>
                  <a:pt x="1843139" y="156333"/>
                </a:lnTo>
                <a:lnTo>
                  <a:pt x="1838976" y="144893"/>
                </a:lnTo>
                <a:lnTo>
                  <a:pt x="1839544" y="132295"/>
                </a:lnTo>
                <a:lnTo>
                  <a:pt x="1840852" y="127050"/>
                </a:lnTo>
                <a:lnTo>
                  <a:pt x="1843405" y="122428"/>
                </a:lnTo>
                <a:lnTo>
                  <a:pt x="1846808" y="118681"/>
                </a:lnTo>
                <a:close/>
              </a:path>
              <a:path w="1865630" h="172085">
                <a:moveTo>
                  <a:pt x="52527" y="850"/>
                </a:moveTo>
                <a:lnTo>
                  <a:pt x="52527" y="64465"/>
                </a:lnTo>
                <a:lnTo>
                  <a:pt x="1481683" y="148844"/>
                </a:lnTo>
                <a:lnTo>
                  <a:pt x="1679575" y="96913"/>
                </a:lnTo>
                <a:lnTo>
                  <a:pt x="52527" y="850"/>
                </a:lnTo>
                <a:close/>
              </a:path>
              <a:path w="1865630" h="172085">
                <a:moveTo>
                  <a:pt x="27127" y="0"/>
                </a:moveTo>
                <a:lnTo>
                  <a:pt x="16855" y="3354"/>
                </a:lnTo>
                <a:lnTo>
                  <a:pt x="8429" y="9828"/>
                </a:lnTo>
                <a:lnTo>
                  <a:pt x="2570" y="18775"/>
                </a:lnTo>
                <a:lnTo>
                  <a:pt x="0" y="29552"/>
                </a:lnTo>
                <a:lnTo>
                  <a:pt x="1554" y="41429"/>
                </a:lnTo>
                <a:lnTo>
                  <a:pt x="7138" y="51550"/>
                </a:lnTo>
                <a:lnTo>
                  <a:pt x="15935" y="58997"/>
                </a:lnTo>
                <a:lnTo>
                  <a:pt x="27127" y="62852"/>
                </a:lnTo>
                <a:lnTo>
                  <a:pt x="27127" y="0"/>
                </a:lnTo>
                <a:close/>
              </a:path>
            </a:pathLst>
          </a:custGeom>
          <a:solidFill>
            <a:srgbClr val="746D9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0" name="object 50"/>
          <p:cNvSpPr/>
          <p:nvPr/>
        </p:nvSpPr>
        <p:spPr>
          <a:xfrm>
            <a:off x="508410" y="3134489"/>
            <a:ext cx="15355" cy="39540"/>
          </a:xfrm>
          <a:custGeom>
            <a:avLst/>
            <a:gdLst/>
            <a:ahLst/>
            <a:cxnLst/>
            <a:rect l="l" t="t" r="r" b="b"/>
            <a:pathLst>
              <a:path w="25400" h="65404">
                <a:moveTo>
                  <a:pt x="2997" y="0"/>
                </a:moveTo>
                <a:lnTo>
                  <a:pt x="1485" y="101"/>
                </a:lnTo>
                <a:lnTo>
                  <a:pt x="0" y="317"/>
                </a:lnTo>
                <a:lnTo>
                  <a:pt x="0" y="63169"/>
                </a:lnTo>
                <a:lnTo>
                  <a:pt x="888" y="63296"/>
                </a:lnTo>
                <a:lnTo>
                  <a:pt x="1790" y="63385"/>
                </a:lnTo>
                <a:lnTo>
                  <a:pt x="25400" y="64782"/>
                </a:lnTo>
                <a:lnTo>
                  <a:pt x="25400" y="1168"/>
                </a:lnTo>
                <a:lnTo>
                  <a:pt x="5803" y="12"/>
                </a:lnTo>
                <a:lnTo>
                  <a:pt x="2997" y="0"/>
                </a:lnTo>
                <a:close/>
              </a:path>
            </a:pathLst>
          </a:custGeom>
          <a:solidFill>
            <a:srgbClr val="6C6592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1" name="object 51"/>
          <p:cNvSpPr/>
          <p:nvPr/>
        </p:nvSpPr>
        <p:spPr>
          <a:xfrm>
            <a:off x="2199942" y="3366660"/>
            <a:ext cx="533592" cy="148944"/>
          </a:xfrm>
          <a:custGeom>
            <a:avLst/>
            <a:gdLst/>
            <a:ahLst/>
            <a:cxnLst/>
            <a:rect l="l" t="t" r="r" b="b"/>
            <a:pathLst>
              <a:path w="882650" h="246379">
                <a:moveTo>
                  <a:pt x="878713" y="245935"/>
                </a:moveTo>
                <a:lnTo>
                  <a:pt x="880516" y="246189"/>
                </a:lnTo>
                <a:lnTo>
                  <a:pt x="881418" y="246252"/>
                </a:lnTo>
                <a:lnTo>
                  <a:pt x="880160" y="246138"/>
                </a:lnTo>
                <a:lnTo>
                  <a:pt x="878713" y="245935"/>
                </a:lnTo>
                <a:close/>
              </a:path>
              <a:path w="882650" h="246379">
                <a:moveTo>
                  <a:pt x="262509" y="27000"/>
                </a:moveTo>
                <a:lnTo>
                  <a:pt x="0" y="27000"/>
                </a:lnTo>
                <a:lnTo>
                  <a:pt x="875576" y="245262"/>
                </a:lnTo>
                <a:lnTo>
                  <a:pt x="865530" y="240563"/>
                </a:lnTo>
                <a:lnTo>
                  <a:pt x="857840" y="232868"/>
                </a:lnTo>
                <a:lnTo>
                  <a:pt x="853169" y="222975"/>
                </a:lnTo>
                <a:lnTo>
                  <a:pt x="852182" y="211683"/>
                </a:lnTo>
                <a:lnTo>
                  <a:pt x="855355" y="200469"/>
                </a:lnTo>
                <a:lnTo>
                  <a:pt x="862066" y="191444"/>
                </a:lnTo>
                <a:lnTo>
                  <a:pt x="871449" y="185332"/>
                </a:lnTo>
                <a:lnTo>
                  <a:pt x="882637" y="182854"/>
                </a:lnTo>
                <a:lnTo>
                  <a:pt x="882637" y="181584"/>
                </a:lnTo>
                <a:lnTo>
                  <a:pt x="262509" y="27000"/>
                </a:lnTo>
                <a:close/>
              </a:path>
              <a:path w="882650" h="246379">
                <a:moveTo>
                  <a:pt x="154216" y="0"/>
                </a:moveTo>
                <a:lnTo>
                  <a:pt x="127177" y="1600"/>
                </a:lnTo>
                <a:lnTo>
                  <a:pt x="160616" y="1600"/>
                </a:lnTo>
                <a:lnTo>
                  <a:pt x="154216" y="0"/>
                </a:lnTo>
                <a:close/>
              </a:path>
            </a:pathLst>
          </a:custGeom>
          <a:solidFill>
            <a:srgbClr val="746D9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2" name="object 52"/>
          <p:cNvSpPr/>
          <p:nvPr/>
        </p:nvSpPr>
        <p:spPr>
          <a:xfrm>
            <a:off x="2164856" y="3375303"/>
            <a:ext cx="193859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548" y="0"/>
                </a:lnTo>
              </a:path>
            </a:pathLst>
          </a:custGeom>
          <a:ln w="25400">
            <a:solidFill>
              <a:srgbClr val="615B80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3" name="object 53"/>
          <p:cNvSpPr/>
          <p:nvPr/>
        </p:nvSpPr>
        <p:spPr>
          <a:xfrm>
            <a:off x="2733528" y="3476433"/>
            <a:ext cx="4223" cy="1152"/>
          </a:xfrm>
          <a:custGeom>
            <a:avLst/>
            <a:gdLst/>
            <a:ahLst/>
            <a:cxnLst/>
            <a:rect l="l" t="t" r="r" b="b"/>
            <a:pathLst>
              <a:path w="6985" h="1904">
                <a:moveTo>
                  <a:pt x="5039" y="1257"/>
                </a:moveTo>
                <a:lnTo>
                  <a:pt x="2095" y="1257"/>
                </a:lnTo>
                <a:lnTo>
                  <a:pt x="3086" y="1295"/>
                </a:lnTo>
                <a:lnTo>
                  <a:pt x="6464" y="1612"/>
                </a:lnTo>
                <a:lnTo>
                  <a:pt x="5039" y="1257"/>
                </a:lnTo>
                <a:close/>
              </a:path>
              <a:path w="6985" h="1904">
                <a:moveTo>
                  <a:pt x="0" y="0"/>
                </a:moveTo>
                <a:lnTo>
                  <a:pt x="0" y="1270"/>
                </a:lnTo>
                <a:lnTo>
                  <a:pt x="5039" y="1257"/>
                </a:lnTo>
                <a:lnTo>
                  <a:pt x="0" y="0"/>
                </a:lnTo>
                <a:close/>
              </a:path>
            </a:pathLst>
          </a:custGeom>
          <a:solidFill>
            <a:srgbClr val="6C6592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4" name="object 54"/>
          <p:cNvSpPr/>
          <p:nvPr/>
        </p:nvSpPr>
        <p:spPr>
          <a:xfrm>
            <a:off x="1603736" y="3202918"/>
            <a:ext cx="565069" cy="140500"/>
          </a:xfrm>
          <a:custGeom>
            <a:avLst/>
            <a:gdLst/>
            <a:ahLst/>
            <a:cxnLst/>
            <a:rect l="l" t="t" r="r" b="b"/>
            <a:pathLst>
              <a:path w="934720" h="232410">
                <a:moveTo>
                  <a:pt x="53920" y="0"/>
                </a:moveTo>
                <a:lnTo>
                  <a:pt x="53920" y="65443"/>
                </a:lnTo>
                <a:lnTo>
                  <a:pt x="721876" y="231952"/>
                </a:lnTo>
                <a:lnTo>
                  <a:pt x="934118" y="219417"/>
                </a:lnTo>
                <a:lnTo>
                  <a:pt x="53920" y="0"/>
                </a:lnTo>
                <a:close/>
              </a:path>
              <a:path w="934720" h="232410">
                <a:moveTo>
                  <a:pt x="28520" y="368"/>
                </a:moveTo>
                <a:lnTo>
                  <a:pt x="0" y="32015"/>
                </a:lnTo>
                <a:lnTo>
                  <a:pt x="4163" y="43456"/>
                </a:lnTo>
                <a:lnTo>
                  <a:pt x="12309" y="52501"/>
                </a:lnTo>
                <a:lnTo>
                  <a:pt x="23694" y="57912"/>
                </a:lnTo>
                <a:lnTo>
                  <a:pt x="28520" y="59105"/>
                </a:lnTo>
                <a:lnTo>
                  <a:pt x="28520" y="368"/>
                </a:lnTo>
                <a:close/>
              </a:path>
            </a:pathLst>
          </a:custGeom>
          <a:solidFill>
            <a:srgbClr val="746D9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5" name="object 55"/>
          <p:cNvSpPr/>
          <p:nvPr/>
        </p:nvSpPr>
        <p:spPr>
          <a:xfrm>
            <a:off x="1620975" y="3201974"/>
            <a:ext cx="15355" cy="40691"/>
          </a:xfrm>
          <a:custGeom>
            <a:avLst/>
            <a:gdLst/>
            <a:ahLst/>
            <a:cxnLst/>
            <a:rect l="l" t="t" r="r" b="b"/>
            <a:pathLst>
              <a:path w="25400" h="67310">
                <a:moveTo>
                  <a:pt x="19126" y="0"/>
                </a:moveTo>
                <a:lnTo>
                  <a:pt x="7061" y="76"/>
                </a:lnTo>
                <a:lnTo>
                  <a:pt x="0" y="1930"/>
                </a:lnTo>
                <a:lnTo>
                  <a:pt x="0" y="60667"/>
                </a:lnTo>
                <a:lnTo>
                  <a:pt x="25400" y="67005"/>
                </a:lnTo>
                <a:lnTo>
                  <a:pt x="25400" y="1562"/>
                </a:lnTo>
                <a:lnTo>
                  <a:pt x="19126" y="0"/>
                </a:lnTo>
                <a:close/>
              </a:path>
            </a:pathLst>
          </a:custGeom>
          <a:solidFill>
            <a:srgbClr val="6C6592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6" name="object 56"/>
          <p:cNvSpPr/>
          <p:nvPr/>
        </p:nvSpPr>
        <p:spPr>
          <a:xfrm>
            <a:off x="2715116" y="3477199"/>
            <a:ext cx="1150486" cy="140500"/>
          </a:xfrm>
          <a:custGeom>
            <a:avLst/>
            <a:gdLst/>
            <a:ahLst/>
            <a:cxnLst/>
            <a:rect l="l" t="t" r="r" b="b"/>
            <a:pathLst>
              <a:path w="1903095" h="232410">
                <a:moveTo>
                  <a:pt x="55854" y="2082"/>
                </a:moveTo>
                <a:lnTo>
                  <a:pt x="55854" y="65849"/>
                </a:lnTo>
                <a:lnTo>
                  <a:pt x="1868360" y="232308"/>
                </a:lnTo>
                <a:lnTo>
                  <a:pt x="1869351" y="232359"/>
                </a:lnTo>
                <a:lnTo>
                  <a:pt x="1870824" y="232346"/>
                </a:lnTo>
                <a:lnTo>
                  <a:pt x="1870824" y="168770"/>
                </a:lnTo>
                <a:lnTo>
                  <a:pt x="55854" y="2082"/>
                </a:lnTo>
                <a:close/>
              </a:path>
              <a:path w="1903095" h="232410">
                <a:moveTo>
                  <a:pt x="1896224" y="182295"/>
                </a:moveTo>
                <a:lnTo>
                  <a:pt x="1896224" y="218922"/>
                </a:lnTo>
                <a:lnTo>
                  <a:pt x="1899335" y="214515"/>
                </a:lnTo>
                <a:lnTo>
                  <a:pt x="1901367" y="209257"/>
                </a:lnTo>
                <a:lnTo>
                  <a:pt x="1902612" y="195681"/>
                </a:lnTo>
                <a:lnTo>
                  <a:pt x="1900428" y="188252"/>
                </a:lnTo>
                <a:lnTo>
                  <a:pt x="1896224" y="182295"/>
                </a:lnTo>
                <a:close/>
              </a:path>
              <a:path w="1903095" h="232410">
                <a:moveTo>
                  <a:pt x="30454" y="0"/>
                </a:moveTo>
                <a:lnTo>
                  <a:pt x="19266" y="2477"/>
                </a:lnTo>
                <a:lnTo>
                  <a:pt x="9883" y="8589"/>
                </a:lnTo>
                <a:lnTo>
                  <a:pt x="3172" y="17614"/>
                </a:lnTo>
                <a:lnTo>
                  <a:pt x="0" y="28828"/>
                </a:lnTo>
                <a:lnTo>
                  <a:pt x="987" y="40121"/>
                </a:lnTo>
                <a:lnTo>
                  <a:pt x="30454" y="63512"/>
                </a:lnTo>
                <a:lnTo>
                  <a:pt x="30454" y="0"/>
                </a:lnTo>
                <a:close/>
              </a:path>
            </a:pathLst>
          </a:custGeom>
          <a:solidFill>
            <a:srgbClr val="746D9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7" name="object 57"/>
          <p:cNvSpPr/>
          <p:nvPr/>
        </p:nvSpPr>
        <p:spPr>
          <a:xfrm>
            <a:off x="2733526" y="3477192"/>
            <a:ext cx="15355" cy="39923"/>
          </a:xfrm>
          <a:custGeom>
            <a:avLst/>
            <a:gdLst/>
            <a:ahLst/>
            <a:cxnLst/>
            <a:rect l="l" t="t" r="r" b="b"/>
            <a:pathLst>
              <a:path w="25400" h="66039">
                <a:moveTo>
                  <a:pt x="2095" y="0"/>
                </a:moveTo>
                <a:lnTo>
                  <a:pt x="0" y="12"/>
                </a:lnTo>
                <a:lnTo>
                  <a:pt x="0" y="63525"/>
                </a:lnTo>
                <a:lnTo>
                  <a:pt x="25400" y="65862"/>
                </a:lnTo>
                <a:lnTo>
                  <a:pt x="25400" y="2095"/>
                </a:lnTo>
                <a:lnTo>
                  <a:pt x="3086" y="38"/>
                </a:lnTo>
                <a:lnTo>
                  <a:pt x="2095" y="0"/>
                </a:lnTo>
                <a:close/>
              </a:path>
            </a:pathLst>
          </a:custGeom>
          <a:solidFill>
            <a:srgbClr val="6C6592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8" name="object 58"/>
          <p:cNvSpPr/>
          <p:nvPr/>
        </p:nvSpPr>
        <p:spPr>
          <a:xfrm>
            <a:off x="3846092" y="3579229"/>
            <a:ext cx="15355" cy="38772"/>
          </a:xfrm>
          <a:custGeom>
            <a:avLst/>
            <a:gdLst/>
            <a:ahLst/>
            <a:cxnLst/>
            <a:rect l="l" t="t" r="r" b="b"/>
            <a:pathLst>
              <a:path w="25400" h="64135">
                <a:moveTo>
                  <a:pt x="0" y="0"/>
                </a:moveTo>
                <a:lnTo>
                  <a:pt x="0" y="63576"/>
                </a:lnTo>
                <a:lnTo>
                  <a:pt x="7531" y="62543"/>
                </a:lnTo>
                <a:lnTo>
                  <a:pt x="14438" y="59826"/>
                </a:lnTo>
                <a:lnTo>
                  <a:pt x="20475" y="55628"/>
                </a:lnTo>
                <a:lnTo>
                  <a:pt x="25400" y="50152"/>
                </a:lnTo>
                <a:lnTo>
                  <a:pt x="25400" y="13525"/>
                </a:lnTo>
                <a:lnTo>
                  <a:pt x="0" y="0"/>
                </a:lnTo>
                <a:close/>
              </a:path>
            </a:pathLst>
          </a:custGeom>
          <a:solidFill>
            <a:srgbClr val="6C6592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9" name="object 59"/>
          <p:cNvSpPr/>
          <p:nvPr/>
        </p:nvSpPr>
        <p:spPr>
          <a:xfrm>
            <a:off x="492171" y="3224661"/>
            <a:ext cx="1019199" cy="269099"/>
          </a:xfrm>
          <a:custGeom>
            <a:avLst/>
            <a:gdLst/>
            <a:ahLst/>
            <a:cxnLst/>
            <a:rect l="l" t="t" r="r" b="b"/>
            <a:pathLst>
              <a:path w="1685925" h="445135">
                <a:moveTo>
                  <a:pt x="26863" y="381673"/>
                </a:moveTo>
                <a:lnTo>
                  <a:pt x="23383" y="382587"/>
                </a:lnTo>
                <a:lnTo>
                  <a:pt x="12058" y="388134"/>
                </a:lnTo>
                <a:lnTo>
                  <a:pt x="4020" y="397276"/>
                </a:lnTo>
                <a:lnTo>
                  <a:pt x="0" y="408763"/>
                </a:lnTo>
                <a:lnTo>
                  <a:pt x="726" y="421347"/>
                </a:lnTo>
                <a:lnTo>
                  <a:pt x="4494" y="430112"/>
                </a:lnTo>
                <a:lnTo>
                  <a:pt x="10456" y="437132"/>
                </a:lnTo>
                <a:lnTo>
                  <a:pt x="18087" y="442102"/>
                </a:lnTo>
                <a:lnTo>
                  <a:pt x="26863" y="444715"/>
                </a:lnTo>
                <a:lnTo>
                  <a:pt x="26863" y="381673"/>
                </a:lnTo>
                <a:close/>
              </a:path>
              <a:path w="1685925" h="445135">
                <a:moveTo>
                  <a:pt x="733541" y="261886"/>
                </a:moveTo>
                <a:lnTo>
                  <a:pt x="483364" y="261886"/>
                </a:lnTo>
                <a:lnTo>
                  <a:pt x="52263" y="375005"/>
                </a:lnTo>
                <a:lnTo>
                  <a:pt x="52263" y="440651"/>
                </a:lnTo>
                <a:lnTo>
                  <a:pt x="733541" y="261886"/>
                </a:lnTo>
                <a:close/>
              </a:path>
              <a:path w="1685925" h="445135">
                <a:moveTo>
                  <a:pt x="1481419" y="0"/>
                </a:moveTo>
                <a:lnTo>
                  <a:pt x="580176" y="236486"/>
                </a:lnTo>
                <a:lnTo>
                  <a:pt x="830353" y="236486"/>
                </a:lnTo>
                <a:lnTo>
                  <a:pt x="1685648" y="12052"/>
                </a:lnTo>
                <a:lnTo>
                  <a:pt x="1481419" y="0"/>
                </a:lnTo>
                <a:close/>
              </a:path>
            </a:pathLst>
          </a:custGeom>
          <a:solidFill>
            <a:srgbClr val="CDDFB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0" name="object 60"/>
          <p:cNvSpPr/>
          <p:nvPr/>
        </p:nvSpPr>
        <p:spPr>
          <a:xfrm>
            <a:off x="784381" y="3375303"/>
            <a:ext cx="209982" cy="0"/>
          </a:xfrm>
          <a:custGeom>
            <a:avLst/>
            <a:gdLst/>
            <a:ahLst/>
            <a:cxnLst/>
            <a:rect l="l" t="t" r="r" b="b"/>
            <a:pathLst>
              <a:path w="347344">
                <a:moveTo>
                  <a:pt x="0" y="0"/>
                </a:moveTo>
                <a:lnTo>
                  <a:pt x="346989" y="0"/>
                </a:lnTo>
              </a:path>
            </a:pathLst>
          </a:custGeom>
          <a:ln w="25400">
            <a:solidFill>
              <a:srgbClr val="ADBB9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1" name="object 61"/>
          <p:cNvSpPr/>
          <p:nvPr/>
        </p:nvSpPr>
        <p:spPr>
          <a:xfrm>
            <a:off x="508410" y="3451366"/>
            <a:ext cx="15355" cy="42611"/>
          </a:xfrm>
          <a:custGeom>
            <a:avLst/>
            <a:gdLst/>
            <a:ahLst/>
            <a:cxnLst/>
            <a:rect l="l" t="t" r="r" b="b"/>
            <a:pathLst>
              <a:path w="25400" h="70485">
                <a:moveTo>
                  <a:pt x="25400" y="0"/>
                </a:moveTo>
                <a:lnTo>
                  <a:pt x="0" y="6667"/>
                </a:lnTo>
                <a:lnTo>
                  <a:pt x="0" y="69710"/>
                </a:lnTo>
                <a:lnTo>
                  <a:pt x="1498" y="69938"/>
                </a:lnTo>
                <a:lnTo>
                  <a:pt x="3009" y="70040"/>
                </a:lnTo>
                <a:lnTo>
                  <a:pt x="7213" y="70040"/>
                </a:lnTo>
                <a:lnTo>
                  <a:pt x="9931" y="69710"/>
                </a:lnTo>
                <a:lnTo>
                  <a:pt x="25400" y="65646"/>
                </a:lnTo>
                <a:lnTo>
                  <a:pt x="25400" y="0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2" name="object 62"/>
          <p:cNvSpPr/>
          <p:nvPr/>
        </p:nvSpPr>
        <p:spPr>
          <a:xfrm>
            <a:off x="1507372" y="3164386"/>
            <a:ext cx="110173" cy="35316"/>
          </a:xfrm>
          <a:custGeom>
            <a:avLst/>
            <a:gdLst/>
            <a:ahLst/>
            <a:cxnLst/>
            <a:rect l="l" t="t" r="r" b="b"/>
            <a:pathLst>
              <a:path w="182244" h="58420">
                <a:moveTo>
                  <a:pt x="182054" y="0"/>
                </a:moveTo>
                <a:lnTo>
                  <a:pt x="0" y="47777"/>
                </a:lnTo>
                <a:lnTo>
                  <a:pt x="175018" y="58102"/>
                </a:lnTo>
                <a:lnTo>
                  <a:pt x="168528" y="53183"/>
                </a:lnTo>
                <a:lnTo>
                  <a:pt x="163495" y="46782"/>
                </a:lnTo>
                <a:lnTo>
                  <a:pt x="160225" y="39201"/>
                </a:lnTo>
                <a:lnTo>
                  <a:pt x="159029" y="30746"/>
                </a:lnTo>
                <a:lnTo>
                  <a:pt x="160708" y="20329"/>
                </a:lnTo>
                <a:lnTo>
                  <a:pt x="165493" y="11339"/>
                </a:lnTo>
                <a:lnTo>
                  <a:pt x="172802" y="4366"/>
                </a:lnTo>
                <a:lnTo>
                  <a:pt x="182054" y="0"/>
                </a:lnTo>
                <a:close/>
              </a:path>
            </a:pathLst>
          </a:custGeom>
          <a:solidFill>
            <a:srgbClr val="CDDFB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3" name="object 63"/>
          <p:cNvSpPr/>
          <p:nvPr/>
        </p:nvSpPr>
        <p:spPr>
          <a:xfrm>
            <a:off x="1387739" y="3193269"/>
            <a:ext cx="229176" cy="38772"/>
          </a:xfrm>
          <a:custGeom>
            <a:avLst/>
            <a:gdLst/>
            <a:ahLst/>
            <a:cxnLst/>
            <a:rect l="l" t="t" r="r" b="b"/>
            <a:pathLst>
              <a:path w="379094" h="64135">
                <a:moveTo>
                  <a:pt x="197891" y="0"/>
                </a:moveTo>
                <a:lnTo>
                  <a:pt x="0" y="51930"/>
                </a:lnTo>
                <a:lnTo>
                  <a:pt x="204228" y="63982"/>
                </a:lnTo>
                <a:lnTo>
                  <a:pt x="365124" y="21767"/>
                </a:lnTo>
                <a:lnTo>
                  <a:pt x="368807" y="17691"/>
                </a:lnTo>
                <a:lnTo>
                  <a:pt x="373506" y="14643"/>
                </a:lnTo>
                <a:lnTo>
                  <a:pt x="378713" y="12915"/>
                </a:lnTo>
                <a:lnTo>
                  <a:pt x="376681" y="12242"/>
                </a:lnTo>
                <a:lnTo>
                  <a:pt x="374738" y="11379"/>
                </a:lnTo>
                <a:lnTo>
                  <a:pt x="372910" y="10325"/>
                </a:lnTo>
                <a:lnTo>
                  <a:pt x="197891" y="0"/>
                </a:lnTo>
                <a:close/>
              </a:path>
            </a:pathLst>
          </a:custGeom>
          <a:solidFill>
            <a:srgbClr val="5E5F74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4" name="object 64"/>
          <p:cNvSpPr/>
          <p:nvPr/>
        </p:nvSpPr>
        <p:spPr>
          <a:xfrm>
            <a:off x="1608470" y="3201076"/>
            <a:ext cx="12668" cy="5374"/>
          </a:xfrm>
          <a:custGeom>
            <a:avLst/>
            <a:gdLst/>
            <a:ahLst/>
            <a:cxnLst/>
            <a:rect l="l" t="t" r="r" b="b"/>
            <a:pathLst>
              <a:path w="20955" h="8889">
                <a:moveTo>
                  <a:pt x="13589" y="0"/>
                </a:moveTo>
                <a:lnTo>
                  <a:pt x="8382" y="1727"/>
                </a:lnTo>
                <a:lnTo>
                  <a:pt x="3682" y="4775"/>
                </a:lnTo>
                <a:lnTo>
                  <a:pt x="0" y="8851"/>
                </a:lnTo>
                <a:lnTo>
                  <a:pt x="20688" y="3416"/>
                </a:lnTo>
                <a:lnTo>
                  <a:pt x="20688" y="1460"/>
                </a:lnTo>
                <a:lnTo>
                  <a:pt x="18224" y="1244"/>
                </a:lnTo>
                <a:lnTo>
                  <a:pt x="15849" y="749"/>
                </a:lnTo>
                <a:lnTo>
                  <a:pt x="13589" y="0"/>
                </a:lnTo>
                <a:close/>
              </a:path>
            </a:pathLst>
          </a:custGeom>
          <a:solidFill>
            <a:srgbClr val="5E5F74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5" name="object 65"/>
          <p:cNvSpPr/>
          <p:nvPr/>
        </p:nvSpPr>
        <p:spPr>
          <a:xfrm>
            <a:off x="1620975" y="3201958"/>
            <a:ext cx="4607" cy="1536"/>
          </a:xfrm>
          <a:custGeom>
            <a:avLst/>
            <a:gdLst/>
            <a:ahLst/>
            <a:cxnLst/>
            <a:rect l="l" t="t" r="r" b="b"/>
            <a:pathLst>
              <a:path w="7619" h="2539">
                <a:moveTo>
                  <a:pt x="0" y="0"/>
                </a:moveTo>
                <a:lnTo>
                  <a:pt x="0" y="1955"/>
                </a:lnTo>
                <a:lnTo>
                  <a:pt x="6964" y="126"/>
                </a:lnTo>
                <a:lnTo>
                  <a:pt x="1879" y="126"/>
                </a:lnTo>
                <a:lnTo>
                  <a:pt x="939" y="88"/>
                </a:lnTo>
                <a:lnTo>
                  <a:pt x="0" y="0"/>
                </a:lnTo>
                <a:close/>
              </a:path>
              <a:path w="7619" h="2539">
                <a:moveTo>
                  <a:pt x="7061" y="101"/>
                </a:moveTo>
                <a:lnTo>
                  <a:pt x="1879" y="126"/>
                </a:lnTo>
                <a:lnTo>
                  <a:pt x="6964" y="126"/>
                </a:lnTo>
                <a:close/>
              </a:path>
            </a:pathLst>
          </a:custGeom>
          <a:solidFill>
            <a:srgbClr val="57596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6" name="object 66"/>
          <p:cNvSpPr/>
          <p:nvPr/>
        </p:nvSpPr>
        <p:spPr>
          <a:xfrm>
            <a:off x="1619917" y="3163725"/>
            <a:ext cx="1152" cy="384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752" y="0"/>
                </a:moveTo>
                <a:lnTo>
                  <a:pt x="584" y="126"/>
                </a:lnTo>
                <a:lnTo>
                  <a:pt x="0" y="215"/>
                </a:lnTo>
                <a:lnTo>
                  <a:pt x="1752" y="0"/>
                </a:lnTo>
                <a:close/>
              </a:path>
            </a:pathLst>
          </a:custGeom>
          <a:solidFill>
            <a:srgbClr val="CDDFB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7" name="object 67"/>
          <p:cNvSpPr/>
          <p:nvPr/>
        </p:nvSpPr>
        <p:spPr>
          <a:xfrm>
            <a:off x="1620975" y="3163649"/>
            <a:ext cx="2303" cy="384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3429" y="0"/>
                </a:moveTo>
                <a:lnTo>
                  <a:pt x="1930" y="0"/>
                </a:lnTo>
                <a:lnTo>
                  <a:pt x="965" y="38"/>
                </a:lnTo>
                <a:lnTo>
                  <a:pt x="0" y="139"/>
                </a:lnTo>
                <a:lnTo>
                  <a:pt x="1752" y="12"/>
                </a:lnTo>
                <a:lnTo>
                  <a:pt x="3429" y="0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8" name="object 68"/>
          <p:cNvSpPr/>
          <p:nvPr/>
        </p:nvSpPr>
        <p:spPr>
          <a:xfrm>
            <a:off x="1603511" y="3156363"/>
            <a:ext cx="1130139" cy="45682"/>
          </a:xfrm>
          <a:custGeom>
            <a:avLst/>
            <a:gdLst/>
            <a:ahLst/>
            <a:cxnLst/>
            <a:rect l="l" t="t" r="r" b="b"/>
            <a:pathLst>
              <a:path w="1869439" h="75564">
                <a:moveTo>
                  <a:pt x="1869236" y="0"/>
                </a:moveTo>
                <a:lnTo>
                  <a:pt x="54292" y="11912"/>
                </a:lnTo>
                <a:lnTo>
                  <a:pt x="54292" y="75412"/>
                </a:lnTo>
                <a:lnTo>
                  <a:pt x="1868004" y="63512"/>
                </a:lnTo>
                <a:lnTo>
                  <a:pt x="1865464" y="63106"/>
                </a:lnTo>
                <a:lnTo>
                  <a:pt x="1853645" y="58724"/>
                </a:lnTo>
                <a:lnTo>
                  <a:pt x="1844735" y="50434"/>
                </a:lnTo>
                <a:lnTo>
                  <a:pt x="1839583" y="39406"/>
                </a:lnTo>
                <a:lnTo>
                  <a:pt x="1839036" y="26809"/>
                </a:lnTo>
                <a:lnTo>
                  <a:pt x="1842674" y="16257"/>
                </a:lnTo>
                <a:lnTo>
                  <a:pt x="1849454" y="7886"/>
                </a:lnTo>
                <a:lnTo>
                  <a:pt x="1858576" y="2278"/>
                </a:lnTo>
                <a:lnTo>
                  <a:pt x="1869236" y="0"/>
                </a:lnTo>
                <a:close/>
              </a:path>
              <a:path w="1869439" h="75564">
                <a:moveTo>
                  <a:pt x="28892" y="12191"/>
                </a:moveTo>
                <a:lnTo>
                  <a:pt x="0" y="44018"/>
                </a:lnTo>
                <a:lnTo>
                  <a:pt x="1196" y="52473"/>
                </a:lnTo>
                <a:lnTo>
                  <a:pt x="4465" y="60053"/>
                </a:lnTo>
                <a:lnTo>
                  <a:pt x="9499" y="66454"/>
                </a:lnTo>
                <a:lnTo>
                  <a:pt x="15989" y="71373"/>
                </a:lnTo>
                <a:lnTo>
                  <a:pt x="28892" y="72135"/>
                </a:lnTo>
                <a:lnTo>
                  <a:pt x="28892" y="12191"/>
                </a:lnTo>
                <a:close/>
              </a:path>
            </a:pathLst>
          </a:custGeom>
          <a:solidFill>
            <a:srgbClr val="CDDFB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9" name="object 69"/>
          <p:cNvSpPr/>
          <p:nvPr/>
        </p:nvSpPr>
        <p:spPr>
          <a:xfrm>
            <a:off x="1620975" y="3163564"/>
            <a:ext cx="15355" cy="38772"/>
          </a:xfrm>
          <a:custGeom>
            <a:avLst/>
            <a:gdLst/>
            <a:ahLst/>
            <a:cxnLst/>
            <a:rect l="l" t="t" r="r" b="b"/>
            <a:pathLst>
              <a:path w="25400" h="64135">
                <a:moveTo>
                  <a:pt x="25400" y="0"/>
                </a:moveTo>
                <a:lnTo>
                  <a:pt x="1752" y="152"/>
                </a:lnTo>
                <a:lnTo>
                  <a:pt x="0" y="279"/>
                </a:lnTo>
                <a:lnTo>
                  <a:pt x="0" y="60223"/>
                </a:lnTo>
                <a:lnTo>
                  <a:pt x="5080" y="60515"/>
                </a:lnTo>
                <a:lnTo>
                  <a:pt x="5918" y="60591"/>
                </a:lnTo>
                <a:lnTo>
                  <a:pt x="8255" y="60871"/>
                </a:lnTo>
                <a:lnTo>
                  <a:pt x="9728" y="61163"/>
                </a:lnTo>
                <a:lnTo>
                  <a:pt x="11163" y="61556"/>
                </a:lnTo>
                <a:lnTo>
                  <a:pt x="19126" y="63538"/>
                </a:lnTo>
                <a:lnTo>
                  <a:pt x="25400" y="63499"/>
                </a:lnTo>
                <a:lnTo>
                  <a:pt x="25400" y="0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0" name="object 70"/>
          <p:cNvSpPr/>
          <p:nvPr/>
        </p:nvSpPr>
        <p:spPr>
          <a:xfrm>
            <a:off x="2733528" y="3156363"/>
            <a:ext cx="384" cy="384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0" y="12"/>
                </a:moveTo>
                <a:lnTo>
                  <a:pt x="304" y="0"/>
                </a:lnTo>
                <a:lnTo>
                  <a:pt x="101" y="12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1" name="object 71"/>
          <p:cNvSpPr/>
          <p:nvPr/>
        </p:nvSpPr>
        <p:spPr>
          <a:xfrm>
            <a:off x="1613177" y="3199511"/>
            <a:ext cx="8061" cy="1919"/>
          </a:xfrm>
          <a:custGeom>
            <a:avLst/>
            <a:gdLst/>
            <a:ahLst/>
            <a:cxnLst/>
            <a:rect l="l" t="t" r="r" b="b"/>
            <a:pathLst>
              <a:path w="13335" h="3175">
                <a:moveTo>
                  <a:pt x="0" y="0"/>
                </a:moveTo>
                <a:lnTo>
                  <a:pt x="1828" y="1054"/>
                </a:lnTo>
                <a:lnTo>
                  <a:pt x="3771" y="1917"/>
                </a:lnTo>
                <a:lnTo>
                  <a:pt x="5803" y="2590"/>
                </a:lnTo>
                <a:lnTo>
                  <a:pt x="8089" y="1841"/>
                </a:lnTo>
                <a:lnTo>
                  <a:pt x="10464" y="1333"/>
                </a:lnTo>
                <a:lnTo>
                  <a:pt x="12903" y="1117"/>
                </a:lnTo>
                <a:lnTo>
                  <a:pt x="12903" y="762"/>
                </a:lnTo>
                <a:lnTo>
                  <a:pt x="0" y="0"/>
                </a:lnTo>
                <a:close/>
              </a:path>
            </a:pathLst>
          </a:custGeom>
          <a:solidFill>
            <a:srgbClr val="5E5F74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2" name="object 72"/>
          <p:cNvSpPr/>
          <p:nvPr/>
        </p:nvSpPr>
        <p:spPr>
          <a:xfrm>
            <a:off x="1620975" y="3199971"/>
            <a:ext cx="6910" cy="1152"/>
          </a:xfrm>
          <a:custGeom>
            <a:avLst/>
            <a:gdLst/>
            <a:ahLst/>
            <a:cxnLst/>
            <a:rect l="l" t="t" r="r" b="b"/>
            <a:pathLst>
              <a:path w="11430" h="1904">
                <a:moveTo>
                  <a:pt x="6743" y="469"/>
                </a:moveTo>
                <a:lnTo>
                  <a:pt x="8000" y="622"/>
                </a:lnTo>
                <a:lnTo>
                  <a:pt x="9270" y="863"/>
                </a:lnTo>
                <a:lnTo>
                  <a:pt x="11163" y="1333"/>
                </a:lnTo>
                <a:lnTo>
                  <a:pt x="9728" y="939"/>
                </a:lnTo>
                <a:lnTo>
                  <a:pt x="8254" y="647"/>
                </a:lnTo>
                <a:lnTo>
                  <a:pt x="6743" y="469"/>
                </a:lnTo>
                <a:close/>
              </a:path>
              <a:path w="11430" h="1904">
                <a:moveTo>
                  <a:pt x="0" y="0"/>
                </a:moveTo>
                <a:lnTo>
                  <a:pt x="0" y="355"/>
                </a:lnTo>
                <a:lnTo>
                  <a:pt x="939" y="266"/>
                </a:lnTo>
                <a:lnTo>
                  <a:pt x="1879" y="228"/>
                </a:lnTo>
                <a:lnTo>
                  <a:pt x="3829" y="228"/>
                </a:lnTo>
                <a:lnTo>
                  <a:pt x="0" y="0"/>
                </a:lnTo>
                <a:close/>
              </a:path>
              <a:path w="11430" h="1904">
                <a:moveTo>
                  <a:pt x="3829" y="228"/>
                </a:moveTo>
                <a:lnTo>
                  <a:pt x="4254" y="254"/>
                </a:lnTo>
                <a:lnTo>
                  <a:pt x="3829" y="228"/>
                </a:lnTo>
                <a:close/>
              </a:path>
            </a:pathLst>
          </a:custGeom>
          <a:solidFill>
            <a:srgbClr val="57596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3" name="object 73"/>
          <p:cNvSpPr/>
          <p:nvPr/>
        </p:nvSpPr>
        <p:spPr>
          <a:xfrm>
            <a:off x="1616683" y="3200187"/>
            <a:ext cx="4607" cy="1919"/>
          </a:xfrm>
          <a:custGeom>
            <a:avLst/>
            <a:gdLst/>
            <a:ahLst/>
            <a:cxnLst/>
            <a:rect l="l" t="t" r="r" b="b"/>
            <a:pathLst>
              <a:path w="7619" h="3175">
                <a:moveTo>
                  <a:pt x="7099" y="0"/>
                </a:moveTo>
                <a:lnTo>
                  <a:pt x="4660" y="215"/>
                </a:lnTo>
                <a:lnTo>
                  <a:pt x="2285" y="723"/>
                </a:lnTo>
                <a:lnTo>
                  <a:pt x="0" y="1473"/>
                </a:lnTo>
                <a:lnTo>
                  <a:pt x="2260" y="2222"/>
                </a:lnTo>
                <a:lnTo>
                  <a:pt x="4635" y="2717"/>
                </a:lnTo>
                <a:lnTo>
                  <a:pt x="7099" y="2933"/>
                </a:lnTo>
                <a:lnTo>
                  <a:pt x="7099" y="0"/>
                </a:lnTo>
                <a:close/>
              </a:path>
            </a:pathLst>
          </a:custGeom>
          <a:solidFill>
            <a:srgbClr val="5E5F74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4" name="object 74"/>
          <p:cNvSpPr/>
          <p:nvPr/>
        </p:nvSpPr>
        <p:spPr>
          <a:xfrm>
            <a:off x="1620977" y="3200108"/>
            <a:ext cx="11900" cy="2303"/>
          </a:xfrm>
          <a:custGeom>
            <a:avLst/>
            <a:gdLst/>
            <a:ahLst/>
            <a:cxnLst/>
            <a:rect l="l" t="t" r="r" b="b"/>
            <a:pathLst>
              <a:path w="19685" h="3810">
                <a:moveTo>
                  <a:pt x="3784" y="0"/>
                </a:moveTo>
                <a:lnTo>
                  <a:pt x="1879" y="0"/>
                </a:lnTo>
                <a:lnTo>
                  <a:pt x="939" y="38"/>
                </a:lnTo>
                <a:lnTo>
                  <a:pt x="0" y="126"/>
                </a:lnTo>
                <a:lnTo>
                  <a:pt x="0" y="3060"/>
                </a:lnTo>
                <a:lnTo>
                  <a:pt x="939" y="3149"/>
                </a:lnTo>
                <a:lnTo>
                  <a:pt x="1879" y="3187"/>
                </a:lnTo>
                <a:lnTo>
                  <a:pt x="19126" y="3086"/>
                </a:lnTo>
                <a:lnTo>
                  <a:pt x="3784" y="0"/>
                </a:lnTo>
                <a:close/>
              </a:path>
            </a:pathLst>
          </a:custGeom>
          <a:solidFill>
            <a:srgbClr val="57596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5" name="object 75"/>
          <p:cNvSpPr/>
          <p:nvPr/>
        </p:nvSpPr>
        <p:spPr>
          <a:xfrm>
            <a:off x="2736129" y="3156455"/>
            <a:ext cx="1536" cy="384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247" y="304"/>
                </a:moveTo>
                <a:lnTo>
                  <a:pt x="596" y="63"/>
                </a:lnTo>
                <a:lnTo>
                  <a:pt x="0" y="0"/>
                </a:lnTo>
                <a:lnTo>
                  <a:pt x="762" y="76"/>
                </a:lnTo>
                <a:lnTo>
                  <a:pt x="2247" y="304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6" name="object 76"/>
          <p:cNvSpPr/>
          <p:nvPr/>
        </p:nvSpPr>
        <p:spPr>
          <a:xfrm>
            <a:off x="3845057" y="3369738"/>
            <a:ext cx="1152" cy="384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1714" y="12"/>
                </a:moveTo>
                <a:lnTo>
                  <a:pt x="603" y="12"/>
                </a:lnTo>
                <a:lnTo>
                  <a:pt x="1206" y="25"/>
                </a:lnTo>
                <a:lnTo>
                  <a:pt x="1714" y="12"/>
                </a:lnTo>
                <a:close/>
              </a:path>
              <a:path w="1904" h="635">
                <a:moveTo>
                  <a:pt x="0" y="0"/>
                </a:moveTo>
                <a:lnTo>
                  <a:pt x="342" y="12"/>
                </a:lnTo>
                <a:lnTo>
                  <a:pt x="603" y="12"/>
                </a:lnTo>
                <a:lnTo>
                  <a:pt x="0" y="0"/>
                </a:lnTo>
                <a:close/>
              </a:path>
            </a:pathLst>
          </a:custGeom>
          <a:solidFill>
            <a:srgbClr val="ADBB9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7" name="object 77"/>
          <p:cNvSpPr/>
          <p:nvPr/>
        </p:nvSpPr>
        <p:spPr>
          <a:xfrm>
            <a:off x="3846092" y="3369138"/>
            <a:ext cx="4607" cy="768"/>
          </a:xfrm>
          <a:custGeom>
            <a:avLst/>
            <a:gdLst/>
            <a:ahLst/>
            <a:cxnLst/>
            <a:rect l="l" t="t" r="r" b="b"/>
            <a:pathLst>
              <a:path w="7620" h="1270">
                <a:moveTo>
                  <a:pt x="7404" y="0"/>
                </a:moveTo>
                <a:lnTo>
                  <a:pt x="5016" y="622"/>
                </a:lnTo>
                <a:lnTo>
                  <a:pt x="2527" y="965"/>
                </a:lnTo>
                <a:lnTo>
                  <a:pt x="0" y="1003"/>
                </a:lnTo>
                <a:lnTo>
                  <a:pt x="2552" y="965"/>
                </a:lnTo>
                <a:lnTo>
                  <a:pt x="5029" y="622"/>
                </a:lnTo>
                <a:lnTo>
                  <a:pt x="7404" y="0"/>
                </a:lnTo>
                <a:close/>
              </a:path>
            </a:pathLst>
          </a:custGeom>
          <a:solidFill>
            <a:srgbClr val="A1AE8C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8" name="object 78"/>
          <p:cNvSpPr/>
          <p:nvPr/>
        </p:nvSpPr>
        <p:spPr>
          <a:xfrm>
            <a:off x="3861449" y="3359012"/>
            <a:ext cx="1919" cy="2687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2565" y="0"/>
                </a:moveTo>
                <a:lnTo>
                  <a:pt x="1808" y="1524"/>
                </a:lnTo>
                <a:lnTo>
                  <a:pt x="956" y="2971"/>
                </a:lnTo>
                <a:lnTo>
                  <a:pt x="0" y="4330"/>
                </a:lnTo>
                <a:lnTo>
                  <a:pt x="972" y="2959"/>
                </a:lnTo>
                <a:lnTo>
                  <a:pt x="1822" y="1511"/>
                </a:lnTo>
                <a:lnTo>
                  <a:pt x="2565" y="0"/>
                </a:lnTo>
                <a:close/>
              </a:path>
            </a:pathLst>
          </a:custGeom>
          <a:solidFill>
            <a:srgbClr val="CDDFB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9" name="object 79"/>
          <p:cNvSpPr/>
          <p:nvPr/>
        </p:nvSpPr>
        <p:spPr>
          <a:xfrm>
            <a:off x="3859082" y="3361622"/>
            <a:ext cx="2687" cy="3071"/>
          </a:xfrm>
          <a:custGeom>
            <a:avLst/>
            <a:gdLst/>
            <a:ahLst/>
            <a:cxnLst/>
            <a:rect l="l" t="t" r="r" b="b"/>
            <a:pathLst>
              <a:path w="4445" h="5079">
                <a:moveTo>
                  <a:pt x="3913" y="0"/>
                </a:moveTo>
                <a:lnTo>
                  <a:pt x="2123" y="2527"/>
                </a:lnTo>
                <a:lnTo>
                  <a:pt x="0" y="4751"/>
                </a:lnTo>
                <a:lnTo>
                  <a:pt x="2135" y="2514"/>
                </a:lnTo>
                <a:lnTo>
                  <a:pt x="3913" y="0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0" name="object 80"/>
          <p:cNvSpPr/>
          <p:nvPr/>
        </p:nvSpPr>
        <p:spPr>
          <a:xfrm>
            <a:off x="3864181" y="3345122"/>
            <a:ext cx="1152" cy="6910"/>
          </a:xfrm>
          <a:custGeom>
            <a:avLst/>
            <a:gdLst/>
            <a:ahLst/>
            <a:cxnLst/>
            <a:rect l="l" t="t" r="r" b="b"/>
            <a:pathLst>
              <a:path w="1904" h="11429">
                <a:moveTo>
                  <a:pt x="0" y="0"/>
                </a:moveTo>
                <a:lnTo>
                  <a:pt x="914" y="3098"/>
                </a:lnTo>
                <a:lnTo>
                  <a:pt x="1358" y="6400"/>
                </a:lnTo>
                <a:lnTo>
                  <a:pt x="1257" y="10350"/>
                </a:lnTo>
                <a:lnTo>
                  <a:pt x="1193" y="11391"/>
                </a:lnTo>
                <a:lnTo>
                  <a:pt x="1274" y="10350"/>
                </a:lnTo>
                <a:lnTo>
                  <a:pt x="1380" y="6400"/>
                </a:lnTo>
                <a:lnTo>
                  <a:pt x="1066" y="3606"/>
                </a:lnTo>
                <a:lnTo>
                  <a:pt x="0" y="0"/>
                </a:lnTo>
                <a:close/>
              </a:path>
            </a:pathLst>
          </a:custGeom>
          <a:solidFill>
            <a:srgbClr val="CDDFB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1" name="object 81"/>
          <p:cNvSpPr/>
          <p:nvPr/>
        </p:nvSpPr>
        <p:spPr>
          <a:xfrm>
            <a:off x="3853394" y="3332938"/>
            <a:ext cx="5374" cy="3071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0" y="0"/>
                </a:moveTo>
                <a:lnTo>
                  <a:pt x="5095" y="2209"/>
                </a:lnTo>
                <a:lnTo>
                  <a:pt x="8487" y="4911"/>
                </a:lnTo>
                <a:lnTo>
                  <a:pt x="5088" y="2197"/>
                </a:lnTo>
                <a:lnTo>
                  <a:pt x="0" y="0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2" name="object 82"/>
          <p:cNvSpPr/>
          <p:nvPr/>
        </p:nvSpPr>
        <p:spPr>
          <a:xfrm>
            <a:off x="2715269" y="3156369"/>
            <a:ext cx="1130908" cy="175049"/>
          </a:xfrm>
          <a:custGeom>
            <a:avLst/>
            <a:gdLst/>
            <a:ahLst/>
            <a:cxnLst/>
            <a:rect l="l" t="t" r="r" b="b"/>
            <a:pathLst>
              <a:path w="1870710" h="289560">
                <a:moveTo>
                  <a:pt x="55600" y="3403"/>
                </a:moveTo>
                <a:lnTo>
                  <a:pt x="55600" y="67691"/>
                </a:lnTo>
                <a:lnTo>
                  <a:pt x="1382966" y="276669"/>
                </a:lnTo>
                <a:lnTo>
                  <a:pt x="1870570" y="289471"/>
                </a:lnTo>
                <a:lnTo>
                  <a:pt x="1870570" y="289153"/>
                </a:lnTo>
                <a:lnTo>
                  <a:pt x="55600" y="3403"/>
                </a:lnTo>
                <a:close/>
              </a:path>
              <a:path w="1870710" h="289560">
                <a:moveTo>
                  <a:pt x="30200" y="0"/>
                </a:moveTo>
                <a:lnTo>
                  <a:pt x="19539" y="2265"/>
                </a:lnTo>
                <a:lnTo>
                  <a:pt x="10418" y="7874"/>
                </a:lnTo>
                <a:lnTo>
                  <a:pt x="3638" y="16244"/>
                </a:lnTo>
                <a:lnTo>
                  <a:pt x="0" y="26797"/>
                </a:lnTo>
                <a:lnTo>
                  <a:pt x="546" y="39394"/>
                </a:lnTo>
                <a:lnTo>
                  <a:pt x="5699" y="50422"/>
                </a:lnTo>
                <a:lnTo>
                  <a:pt x="14608" y="58711"/>
                </a:lnTo>
                <a:lnTo>
                  <a:pt x="26428" y="63093"/>
                </a:lnTo>
                <a:lnTo>
                  <a:pt x="30200" y="63690"/>
                </a:lnTo>
                <a:lnTo>
                  <a:pt x="30200" y="0"/>
                </a:lnTo>
                <a:close/>
              </a:path>
            </a:pathLst>
          </a:custGeom>
          <a:solidFill>
            <a:srgbClr val="CDDFB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3" name="object 83"/>
          <p:cNvSpPr/>
          <p:nvPr/>
        </p:nvSpPr>
        <p:spPr>
          <a:xfrm>
            <a:off x="2733526" y="3156355"/>
            <a:ext cx="15355" cy="41075"/>
          </a:xfrm>
          <a:custGeom>
            <a:avLst/>
            <a:gdLst/>
            <a:ahLst/>
            <a:cxnLst/>
            <a:rect l="l" t="t" r="r" b="b"/>
            <a:pathLst>
              <a:path w="25400" h="67945">
                <a:moveTo>
                  <a:pt x="2184" y="0"/>
                </a:moveTo>
                <a:lnTo>
                  <a:pt x="850" y="0"/>
                </a:lnTo>
                <a:lnTo>
                  <a:pt x="0" y="25"/>
                </a:lnTo>
                <a:lnTo>
                  <a:pt x="0" y="63715"/>
                </a:lnTo>
                <a:lnTo>
                  <a:pt x="25400" y="67716"/>
                </a:lnTo>
                <a:lnTo>
                  <a:pt x="25400" y="3428"/>
                </a:lnTo>
                <a:lnTo>
                  <a:pt x="5499" y="304"/>
                </a:lnTo>
                <a:lnTo>
                  <a:pt x="3238" y="63"/>
                </a:lnTo>
                <a:lnTo>
                  <a:pt x="2184" y="0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4" name="object 84"/>
          <p:cNvSpPr/>
          <p:nvPr/>
        </p:nvSpPr>
        <p:spPr>
          <a:xfrm>
            <a:off x="3846093" y="3331172"/>
            <a:ext cx="2687" cy="768"/>
          </a:xfrm>
          <a:custGeom>
            <a:avLst/>
            <a:gdLst/>
            <a:ahLst/>
            <a:cxnLst/>
            <a:rect l="l" t="t" r="r" b="b"/>
            <a:pathLst>
              <a:path w="4445" h="1270">
                <a:moveTo>
                  <a:pt x="0" y="0"/>
                </a:moveTo>
                <a:lnTo>
                  <a:pt x="0" y="317"/>
                </a:lnTo>
                <a:lnTo>
                  <a:pt x="1600" y="355"/>
                </a:lnTo>
                <a:lnTo>
                  <a:pt x="2882" y="469"/>
                </a:lnTo>
                <a:lnTo>
                  <a:pt x="4140" y="660"/>
                </a:lnTo>
                <a:lnTo>
                  <a:pt x="0" y="0"/>
                </a:lnTo>
                <a:close/>
              </a:path>
            </a:pathLst>
          </a:custGeom>
          <a:solidFill>
            <a:srgbClr val="C0D1A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5" name="object 85"/>
          <p:cNvSpPr/>
          <p:nvPr/>
        </p:nvSpPr>
        <p:spPr>
          <a:xfrm>
            <a:off x="492196" y="3382982"/>
            <a:ext cx="1128988" cy="190788"/>
          </a:xfrm>
          <a:custGeom>
            <a:avLst/>
            <a:gdLst/>
            <a:ahLst/>
            <a:cxnLst/>
            <a:rect l="l" t="t" r="r" b="b"/>
            <a:pathLst>
              <a:path w="1867535" h="315595">
                <a:moveTo>
                  <a:pt x="26822" y="252666"/>
                </a:moveTo>
                <a:lnTo>
                  <a:pt x="0" y="288823"/>
                </a:lnTo>
                <a:lnTo>
                  <a:pt x="3194" y="298698"/>
                </a:lnTo>
                <a:lnTo>
                  <a:pt x="9153" y="306752"/>
                </a:lnTo>
                <a:lnTo>
                  <a:pt x="17241" y="312515"/>
                </a:lnTo>
                <a:lnTo>
                  <a:pt x="26822" y="315518"/>
                </a:lnTo>
                <a:lnTo>
                  <a:pt x="26822" y="252666"/>
                </a:lnTo>
                <a:close/>
              </a:path>
              <a:path w="1867535" h="315595">
                <a:moveTo>
                  <a:pt x="1838998" y="0"/>
                </a:moveTo>
                <a:lnTo>
                  <a:pt x="1701495" y="0"/>
                </a:lnTo>
                <a:lnTo>
                  <a:pt x="52222" y="248831"/>
                </a:lnTo>
                <a:lnTo>
                  <a:pt x="52222" y="313054"/>
                </a:lnTo>
                <a:lnTo>
                  <a:pt x="1867192" y="39217"/>
                </a:lnTo>
                <a:lnTo>
                  <a:pt x="1867192" y="38303"/>
                </a:lnTo>
                <a:lnTo>
                  <a:pt x="1856318" y="35305"/>
                </a:lnTo>
                <a:lnTo>
                  <a:pt x="1847346" y="28868"/>
                </a:lnTo>
                <a:lnTo>
                  <a:pt x="1841087" y="19709"/>
                </a:lnTo>
                <a:lnTo>
                  <a:pt x="1838350" y="8547"/>
                </a:lnTo>
                <a:lnTo>
                  <a:pt x="1838185" y="5600"/>
                </a:lnTo>
                <a:lnTo>
                  <a:pt x="1838413" y="2743"/>
                </a:lnTo>
                <a:lnTo>
                  <a:pt x="1838998" y="0"/>
                </a:lnTo>
                <a:close/>
              </a:path>
            </a:pathLst>
          </a:custGeom>
          <a:solidFill>
            <a:srgbClr val="F7D5C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6" name="object 86"/>
          <p:cNvSpPr/>
          <p:nvPr/>
        </p:nvSpPr>
        <p:spPr>
          <a:xfrm>
            <a:off x="1520806" y="3368088"/>
            <a:ext cx="99041" cy="14971"/>
          </a:xfrm>
          <a:custGeom>
            <a:avLst/>
            <a:gdLst/>
            <a:ahLst/>
            <a:cxnLst/>
            <a:rect l="l" t="t" r="r" b="b"/>
            <a:pathLst>
              <a:path w="163830" h="24764">
                <a:moveTo>
                  <a:pt x="163220" y="0"/>
                </a:moveTo>
                <a:lnTo>
                  <a:pt x="0" y="24637"/>
                </a:lnTo>
                <a:lnTo>
                  <a:pt x="137502" y="24637"/>
                </a:lnTo>
                <a:lnTo>
                  <a:pt x="140839" y="15819"/>
                </a:lnTo>
                <a:lnTo>
                  <a:pt x="146523" y="8451"/>
                </a:lnTo>
                <a:lnTo>
                  <a:pt x="154126" y="3017"/>
                </a:lnTo>
                <a:lnTo>
                  <a:pt x="163220" y="0"/>
                </a:lnTo>
                <a:close/>
              </a:path>
            </a:pathLst>
          </a:custGeom>
          <a:solidFill>
            <a:srgbClr val="D1B3A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7" name="object 87"/>
          <p:cNvSpPr/>
          <p:nvPr/>
        </p:nvSpPr>
        <p:spPr>
          <a:xfrm>
            <a:off x="1620975" y="3406129"/>
            <a:ext cx="3839" cy="768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0" y="12"/>
                </a:moveTo>
                <a:lnTo>
                  <a:pt x="0" y="927"/>
                </a:lnTo>
                <a:lnTo>
                  <a:pt x="5242" y="139"/>
                </a:lnTo>
                <a:lnTo>
                  <a:pt x="1879" y="139"/>
                </a:lnTo>
                <a:lnTo>
                  <a:pt x="927" y="88"/>
                </a:lnTo>
                <a:lnTo>
                  <a:pt x="0" y="12"/>
                </a:lnTo>
                <a:close/>
              </a:path>
              <a:path w="6350" h="1270">
                <a:moveTo>
                  <a:pt x="6172" y="0"/>
                </a:moveTo>
                <a:lnTo>
                  <a:pt x="3467" y="139"/>
                </a:lnTo>
                <a:lnTo>
                  <a:pt x="5242" y="139"/>
                </a:lnTo>
                <a:lnTo>
                  <a:pt x="6172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8" name="object 88"/>
          <p:cNvSpPr/>
          <p:nvPr/>
        </p:nvSpPr>
        <p:spPr>
          <a:xfrm>
            <a:off x="508410" y="3533407"/>
            <a:ext cx="15355" cy="40691"/>
          </a:xfrm>
          <a:custGeom>
            <a:avLst/>
            <a:gdLst/>
            <a:ahLst/>
            <a:cxnLst/>
            <a:rect l="l" t="t" r="r" b="b"/>
            <a:pathLst>
              <a:path w="25400" h="67310">
                <a:moveTo>
                  <a:pt x="25399" y="0"/>
                </a:moveTo>
                <a:lnTo>
                  <a:pt x="0" y="3835"/>
                </a:lnTo>
                <a:lnTo>
                  <a:pt x="0" y="66687"/>
                </a:lnTo>
                <a:lnTo>
                  <a:pt x="1485" y="66903"/>
                </a:lnTo>
                <a:lnTo>
                  <a:pt x="2997" y="67005"/>
                </a:lnTo>
                <a:lnTo>
                  <a:pt x="6108" y="67005"/>
                </a:lnTo>
                <a:lnTo>
                  <a:pt x="7708" y="66890"/>
                </a:lnTo>
                <a:lnTo>
                  <a:pt x="25399" y="64223"/>
                </a:lnTo>
                <a:lnTo>
                  <a:pt x="25399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9" name="object 89"/>
          <p:cNvSpPr/>
          <p:nvPr/>
        </p:nvSpPr>
        <p:spPr>
          <a:xfrm>
            <a:off x="1603440" y="3343143"/>
            <a:ext cx="535127" cy="63340"/>
          </a:xfrm>
          <a:custGeom>
            <a:avLst/>
            <a:gdLst/>
            <a:ahLst/>
            <a:cxnLst/>
            <a:rect l="l" t="t" r="r" b="b"/>
            <a:pathLst>
              <a:path w="885189" h="104775">
                <a:moveTo>
                  <a:pt x="29006" y="65900"/>
                </a:moveTo>
                <a:lnTo>
                  <a:pt x="812" y="65900"/>
                </a:lnTo>
                <a:lnTo>
                  <a:pt x="228" y="68643"/>
                </a:lnTo>
                <a:lnTo>
                  <a:pt x="0" y="71500"/>
                </a:lnTo>
                <a:lnTo>
                  <a:pt x="165" y="74447"/>
                </a:lnTo>
                <a:lnTo>
                  <a:pt x="2901" y="85610"/>
                </a:lnTo>
                <a:lnTo>
                  <a:pt x="9161" y="94768"/>
                </a:lnTo>
                <a:lnTo>
                  <a:pt x="18133" y="101206"/>
                </a:lnTo>
                <a:lnTo>
                  <a:pt x="29006" y="104203"/>
                </a:lnTo>
                <a:lnTo>
                  <a:pt x="29006" y="65900"/>
                </a:lnTo>
                <a:close/>
              </a:path>
              <a:path w="885189" h="104775">
                <a:moveTo>
                  <a:pt x="683666" y="65900"/>
                </a:moveTo>
                <a:lnTo>
                  <a:pt x="54406" y="65900"/>
                </a:lnTo>
                <a:lnTo>
                  <a:pt x="54406" y="103047"/>
                </a:lnTo>
                <a:lnTo>
                  <a:pt x="683666" y="65900"/>
                </a:lnTo>
                <a:close/>
              </a:path>
              <a:path w="885189" h="104775">
                <a:moveTo>
                  <a:pt x="722363" y="0"/>
                </a:moveTo>
                <a:lnTo>
                  <a:pt x="54406" y="39433"/>
                </a:lnTo>
                <a:lnTo>
                  <a:pt x="54406" y="40500"/>
                </a:lnTo>
                <a:lnTo>
                  <a:pt x="884808" y="40500"/>
                </a:lnTo>
                <a:lnTo>
                  <a:pt x="722363" y="0"/>
                </a:lnTo>
                <a:close/>
              </a:path>
            </a:pathLst>
          </a:custGeom>
          <a:solidFill>
            <a:srgbClr val="F7D5C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0" name="object 90"/>
          <p:cNvSpPr/>
          <p:nvPr/>
        </p:nvSpPr>
        <p:spPr>
          <a:xfrm>
            <a:off x="1603932" y="3367625"/>
            <a:ext cx="561231" cy="15355"/>
          </a:xfrm>
          <a:custGeom>
            <a:avLst/>
            <a:gdLst/>
            <a:ahLst/>
            <a:cxnLst/>
            <a:rect l="l" t="t" r="r" b="b"/>
            <a:pathLst>
              <a:path w="928370" h="25400">
                <a:moveTo>
                  <a:pt x="883996" y="0"/>
                </a:moveTo>
                <a:lnTo>
                  <a:pt x="53593" y="0"/>
                </a:lnTo>
                <a:lnTo>
                  <a:pt x="53593" y="25400"/>
                </a:lnTo>
                <a:lnTo>
                  <a:pt x="682853" y="25400"/>
                </a:lnTo>
                <a:lnTo>
                  <a:pt x="927862" y="10934"/>
                </a:lnTo>
                <a:lnTo>
                  <a:pt x="883996" y="0"/>
                </a:lnTo>
                <a:close/>
              </a:path>
              <a:path w="928370" h="25400">
                <a:moveTo>
                  <a:pt x="28193" y="444"/>
                </a:moveTo>
                <a:lnTo>
                  <a:pt x="0" y="25400"/>
                </a:lnTo>
                <a:lnTo>
                  <a:pt x="28193" y="25400"/>
                </a:lnTo>
                <a:lnTo>
                  <a:pt x="28193" y="444"/>
                </a:lnTo>
                <a:close/>
              </a:path>
            </a:pathLst>
          </a:custGeom>
          <a:solidFill>
            <a:srgbClr val="D1B3A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1" name="object 91"/>
          <p:cNvSpPr/>
          <p:nvPr/>
        </p:nvSpPr>
        <p:spPr>
          <a:xfrm>
            <a:off x="1620975" y="3366982"/>
            <a:ext cx="15355" cy="39540"/>
          </a:xfrm>
          <a:custGeom>
            <a:avLst/>
            <a:gdLst/>
            <a:ahLst/>
            <a:cxnLst/>
            <a:rect l="l" t="t" r="r" b="b"/>
            <a:pathLst>
              <a:path w="25400" h="65404">
                <a:moveTo>
                  <a:pt x="25400" y="26466"/>
                </a:moveTo>
                <a:lnTo>
                  <a:pt x="0" y="26466"/>
                </a:lnTo>
                <a:lnTo>
                  <a:pt x="0" y="64770"/>
                </a:lnTo>
                <a:lnTo>
                  <a:pt x="927" y="64846"/>
                </a:lnTo>
                <a:lnTo>
                  <a:pt x="1879" y="64897"/>
                </a:lnTo>
                <a:lnTo>
                  <a:pt x="3467" y="64897"/>
                </a:lnTo>
                <a:lnTo>
                  <a:pt x="25400" y="63614"/>
                </a:lnTo>
                <a:lnTo>
                  <a:pt x="25400" y="26466"/>
                </a:lnTo>
                <a:close/>
              </a:path>
              <a:path w="25400" h="65404">
                <a:moveTo>
                  <a:pt x="25400" y="0"/>
                </a:moveTo>
                <a:lnTo>
                  <a:pt x="7429" y="1066"/>
                </a:lnTo>
                <a:lnTo>
                  <a:pt x="25400" y="1066"/>
                </a:lnTo>
                <a:lnTo>
                  <a:pt x="25400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2" name="object 92"/>
          <p:cNvSpPr/>
          <p:nvPr/>
        </p:nvSpPr>
        <p:spPr>
          <a:xfrm>
            <a:off x="1620975" y="3367625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400" y="0"/>
                </a:moveTo>
                <a:lnTo>
                  <a:pt x="7429" y="0"/>
                </a:lnTo>
                <a:lnTo>
                  <a:pt x="990" y="368"/>
                </a:lnTo>
                <a:lnTo>
                  <a:pt x="0" y="444"/>
                </a:lnTo>
                <a:lnTo>
                  <a:pt x="0" y="25400"/>
                </a:lnTo>
                <a:lnTo>
                  <a:pt x="25400" y="25400"/>
                </a:lnTo>
                <a:lnTo>
                  <a:pt x="25400" y="0"/>
                </a:lnTo>
                <a:close/>
              </a:path>
            </a:pathLst>
          </a:custGeom>
          <a:solidFill>
            <a:srgbClr val="C3A7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3" name="object 93"/>
          <p:cNvSpPr/>
          <p:nvPr/>
        </p:nvSpPr>
        <p:spPr>
          <a:xfrm>
            <a:off x="2168442" y="3302243"/>
            <a:ext cx="565454" cy="64492"/>
          </a:xfrm>
          <a:custGeom>
            <a:avLst/>
            <a:gdLst/>
            <a:ahLst/>
            <a:cxnLst/>
            <a:rect l="l" t="t" r="r" b="b"/>
            <a:pathLst>
              <a:path w="935354" h="106679">
                <a:moveTo>
                  <a:pt x="933602" y="0"/>
                </a:moveTo>
                <a:lnTo>
                  <a:pt x="0" y="55117"/>
                </a:lnTo>
                <a:lnTo>
                  <a:pt x="206324" y="106552"/>
                </a:lnTo>
                <a:lnTo>
                  <a:pt x="934745" y="63538"/>
                </a:lnTo>
                <a:lnTo>
                  <a:pt x="934745" y="63398"/>
                </a:lnTo>
                <a:lnTo>
                  <a:pt x="922575" y="60491"/>
                </a:lnTo>
                <a:lnTo>
                  <a:pt x="912774" y="53408"/>
                </a:lnTo>
                <a:lnTo>
                  <a:pt x="906316" y="43179"/>
                </a:lnTo>
                <a:lnTo>
                  <a:pt x="904176" y="30835"/>
                </a:lnTo>
                <a:lnTo>
                  <a:pt x="906693" y="19230"/>
                </a:lnTo>
                <a:lnTo>
                  <a:pt x="913017" y="9674"/>
                </a:lnTo>
                <a:lnTo>
                  <a:pt x="922276" y="2989"/>
                </a:lnTo>
                <a:lnTo>
                  <a:pt x="933602" y="0"/>
                </a:lnTo>
                <a:close/>
              </a:path>
            </a:pathLst>
          </a:custGeom>
          <a:solidFill>
            <a:srgbClr val="F7D5C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4" name="object 94"/>
          <p:cNvSpPr/>
          <p:nvPr/>
        </p:nvSpPr>
        <p:spPr>
          <a:xfrm>
            <a:off x="2733528" y="3340571"/>
            <a:ext cx="1152" cy="384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0"/>
                </a:moveTo>
                <a:lnTo>
                  <a:pt x="0" y="139"/>
                </a:lnTo>
                <a:lnTo>
                  <a:pt x="1714" y="38"/>
                </a:lnTo>
                <a:lnTo>
                  <a:pt x="0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5" name="object 95"/>
          <p:cNvSpPr/>
          <p:nvPr/>
        </p:nvSpPr>
        <p:spPr>
          <a:xfrm>
            <a:off x="2040133" y="3335564"/>
            <a:ext cx="253360" cy="32246"/>
          </a:xfrm>
          <a:custGeom>
            <a:avLst/>
            <a:gdLst/>
            <a:ahLst/>
            <a:cxnLst/>
            <a:rect l="l" t="t" r="r" b="b"/>
            <a:pathLst>
              <a:path w="419100" h="53339">
                <a:moveTo>
                  <a:pt x="212242" y="0"/>
                </a:moveTo>
                <a:lnTo>
                  <a:pt x="0" y="12534"/>
                </a:lnTo>
                <a:lnTo>
                  <a:pt x="162445" y="53035"/>
                </a:lnTo>
                <a:lnTo>
                  <a:pt x="391528" y="53035"/>
                </a:lnTo>
                <a:lnTo>
                  <a:pt x="418566" y="51434"/>
                </a:lnTo>
                <a:lnTo>
                  <a:pt x="212242" y="0"/>
                </a:lnTo>
                <a:close/>
              </a:path>
            </a:pathLst>
          </a:custGeom>
          <a:solidFill>
            <a:srgbClr val="715B7C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6" name="object 96"/>
          <p:cNvSpPr/>
          <p:nvPr/>
        </p:nvSpPr>
        <p:spPr>
          <a:xfrm>
            <a:off x="2138338" y="3367625"/>
            <a:ext cx="138580" cy="6910"/>
          </a:xfrm>
          <a:custGeom>
            <a:avLst/>
            <a:gdLst/>
            <a:ahLst/>
            <a:cxnLst/>
            <a:rect l="l" t="t" r="r" b="b"/>
            <a:pathLst>
              <a:path w="229235" h="11429">
                <a:moveTo>
                  <a:pt x="229082" y="0"/>
                </a:moveTo>
                <a:lnTo>
                  <a:pt x="0" y="0"/>
                </a:lnTo>
                <a:lnTo>
                  <a:pt x="43865" y="10934"/>
                </a:lnTo>
                <a:lnTo>
                  <a:pt x="229082" y="0"/>
                </a:lnTo>
                <a:close/>
              </a:path>
            </a:pathLst>
          </a:custGeom>
          <a:solidFill>
            <a:srgbClr val="5F4C65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7" name="object 97"/>
          <p:cNvSpPr/>
          <p:nvPr/>
        </p:nvSpPr>
        <p:spPr>
          <a:xfrm>
            <a:off x="2734378" y="3302198"/>
            <a:ext cx="768" cy="384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584" y="0"/>
                </a:moveTo>
                <a:lnTo>
                  <a:pt x="0" y="0"/>
                </a:lnTo>
                <a:lnTo>
                  <a:pt x="812" y="12"/>
                </a:lnTo>
                <a:lnTo>
                  <a:pt x="584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8" name="object 98"/>
          <p:cNvSpPr/>
          <p:nvPr/>
        </p:nvSpPr>
        <p:spPr>
          <a:xfrm>
            <a:off x="2715048" y="3302206"/>
            <a:ext cx="1115937" cy="65643"/>
          </a:xfrm>
          <a:custGeom>
            <a:avLst/>
            <a:gdLst/>
            <a:ahLst/>
            <a:cxnLst/>
            <a:rect l="l" t="t" r="r" b="b"/>
            <a:pathLst>
              <a:path w="1845945" h="108585">
                <a:moveTo>
                  <a:pt x="55968" y="609"/>
                </a:moveTo>
                <a:lnTo>
                  <a:pt x="55968" y="64122"/>
                </a:lnTo>
                <a:lnTo>
                  <a:pt x="1735975" y="108216"/>
                </a:lnTo>
                <a:lnTo>
                  <a:pt x="1845576" y="108216"/>
                </a:lnTo>
                <a:lnTo>
                  <a:pt x="1383334" y="35433"/>
                </a:lnTo>
                <a:lnTo>
                  <a:pt x="55968" y="609"/>
                </a:lnTo>
                <a:close/>
              </a:path>
              <a:path w="1845945" h="108585">
                <a:moveTo>
                  <a:pt x="30568" y="0"/>
                </a:moveTo>
                <a:lnTo>
                  <a:pt x="0" y="30899"/>
                </a:lnTo>
                <a:lnTo>
                  <a:pt x="2140" y="43243"/>
                </a:lnTo>
                <a:lnTo>
                  <a:pt x="8597" y="53471"/>
                </a:lnTo>
                <a:lnTo>
                  <a:pt x="18398" y="60554"/>
                </a:lnTo>
                <a:lnTo>
                  <a:pt x="30568" y="63461"/>
                </a:lnTo>
                <a:lnTo>
                  <a:pt x="30568" y="0"/>
                </a:lnTo>
                <a:close/>
              </a:path>
            </a:pathLst>
          </a:custGeom>
          <a:solidFill>
            <a:srgbClr val="F7D5C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9" name="object 99"/>
          <p:cNvSpPr/>
          <p:nvPr/>
        </p:nvSpPr>
        <p:spPr>
          <a:xfrm>
            <a:off x="3764502" y="3368681"/>
            <a:ext cx="80615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248" y="0"/>
                </a:lnTo>
              </a:path>
            </a:pathLst>
          </a:custGeom>
          <a:ln w="3492">
            <a:solidFill>
              <a:srgbClr val="D1B3A0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0" name="object 100"/>
          <p:cNvSpPr/>
          <p:nvPr/>
        </p:nvSpPr>
        <p:spPr>
          <a:xfrm>
            <a:off x="2733526" y="3302191"/>
            <a:ext cx="15355" cy="39155"/>
          </a:xfrm>
          <a:custGeom>
            <a:avLst/>
            <a:gdLst/>
            <a:ahLst/>
            <a:cxnLst/>
            <a:rect l="l" t="t" r="r" b="b"/>
            <a:pathLst>
              <a:path w="25400" h="64770">
                <a:moveTo>
                  <a:pt x="774" y="0"/>
                </a:moveTo>
                <a:lnTo>
                  <a:pt x="0" y="25"/>
                </a:lnTo>
                <a:lnTo>
                  <a:pt x="0" y="63487"/>
                </a:lnTo>
                <a:lnTo>
                  <a:pt x="25400" y="64147"/>
                </a:lnTo>
                <a:lnTo>
                  <a:pt x="25400" y="634"/>
                </a:lnTo>
                <a:lnTo>
                  <a:pt x="774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1" name="object 101"/>
          <p:cNvSpPr/>
          <p:nvPr/>
        </p:nvSpPr>
        <p:spPr>
          <a:xfrm>
            <a:off x="3854545" y="3366397"/>
            <a:ext cx="2303" cy="1536"/>
          </a:xfrm>
          <a:custGeom>
            <a:avLst/>
            <a:gdLst/>
            <a:ahLst/>
            <a:cxnLst/>
            <a:rect l="l" t="t" r="r" b="b"/>
            <a:pathLst>
              <a:path w="3810" h="2539">
                <a:moveTo>
                  <a:pt x="3505" y="0"/>
                </a:moveTo>
                <a:lnTo>
                  <a:pt x="1779" y="1104"/>
                </a:lnTo>
                <a:lnTo>
                  <a:pt x="0" y="2032"/>
                </a:lnTo>
                <a:lnTo>
                  <a:pt x="1822" y="1092"/>
                </a:lnTo>
                <a:lnTo>
                  <a:pt x="3505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2" name="object 102"/>
          <p:cNvSpPr/>
          <p:nvPr/>
        </p:nvSpPr>
        <p:spPr>
          <a:xfrm>
            <a:off x="3850654" y="3367625"/>
            <a:ext cx="4223" cy="1536"/>
          </a:xfrm>
          <a:custGeom>
            <a:avLst/>
            <a:gdLst/>
            <a:ahLst/>
            <a:cxnLst/>
            <a:rect l="l" t="t" r="r" b="b"/>
            <a:pathLst>
              <a:path w="6985" h="2539">
                <a:moveTo>
                  <a:pt x="6438" y="0"/>
                </a:moveTo>
                <a:lnTo>
                  <a:pt x="4406" y="1041"/>
                </a:lnTo>
                <a:lnTo>
                  <a:pt x="2247" y="1879"/>
                </a:lnTo>
                <a:lnTo>
                  <a:pt x="0" y="2463"/>
                </a:lnTo>
                <a:lnTo>
                  <a:pt x="2260" y="1879"/>
                </a:lnTo>
                <a:lnTo>
                  <a:pt x="4419" y="1041"/>
                </a:lnTo>
                <a:lnTo>
                  <a:pt x="6438" y="0"/>
                </a:lnTo>
                <a:close/>
              </a:path>
            </a:pathLst>
          </a:custGeom>
          <a:solidFill>
            <a:srgbClr val="C3A7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3" name="object 103"/>
          <p:cNvSpPr/>
          <p:nvPr/>
        </p:nvSpPr>
        <p:spPr>
          <a:xfrm>
            <a:off x="3861449" y="3339487"/>
            <a:ext cx="3455" cy="19577"/>
          </a:xfrm>
          <a:custGeom>
            <a:avLst/>
            <a:gdLst/>
            <a:ahLst/>
            <a:cxnLst/>
            <a:rect l="l" t="t" r="r" b="b"/>
            <a:pathLst>
              <a:path w="5714" h="32385">
                <a:moveTo>
                  <a:pt x="5702" y="20828"/>
                </a:moveTo>
                <a:lnTo>
                  <a:pt x="5549" y="22428"/>
                </a:lnTo>
                <a:lnTo>
                  <a:pt x="4914" y="26416"/>
                </a:lnTo>
                <a:lnTo>
                  <a:pt x="3962" y="29413"/>
                </a:lnTo>
                <a:lnTo>
                  <a:pt x="2628" y="32169"/>
                </a:lnTo>
                <a:lnTo>
                  <a:pt x="4317" y="28689"/>
                </a:lnTo>
                <a:lnTo>
                  <a:pt x="5384" y="24866"/>
                </a:lnTo>
                <a:lnTo>
                  <a:pt x="5702" y="20828"/>
                </a:lnTo>
                <a:close/>
              </a:path>
              <a:path w="5714" h="32385">
                <a:moveTo>
                  <a:pt x="3418" y="5742"/>
                </a:moveTo>
                <a:lnTo>
                  <a:pt x="4470" y="9156"/>
                </a:lnTo>
                <a:lnTo>
                  <a:pt x="3479" y="5867"/>
                </a:lnTo>
                <a:close/>
              </a:path>
              <a:path w="5714" h="32385">
                <a:moveTo>
                  <a:pt x="0" y="0"/>
                </a:moveTo>
                <a:lnTo>
                  <a:pt x="1955" y="2768"/>
                </a:lnTo>
                <a:lnTo>
                  <a:pt x="3418" y="5742"/>
                </a:lnTo>
                <a:lnTo>
                  <a:pt x="1955" y="2755"/>
                </a:lnTo>
                <a:lnTo>
                  <a:pt x="0" y="0"/>
                </a:lnTo>
                <a:close/>
              </a:path>
            </a:pathLst>
          </a:custGeom>
          <a:solidFill>
            <a:srgbClr val="F7D5C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4" name="object 104"/>
          <p:cNvSpPr/>
          <p:nvPr/>
        </p:nvSpPr>
        <p:spPr>
          <a:xfrm>
            <a:off x="3848597" y="3331573"/>
            <a:ext cx="1919" cy="384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0" y="0"/>
                </a:moveTo>
                <a:lnTo>
                  <a:pt x="2952" y="456"/>
                </a:lnTo>
                <a:lnTo>
                  <a:pt x="2781" y="406"/>
                </a:lnTo>
                <a:lnTo>
                  <a:pt x="0" y="0"/>
                </a:lnTo>
                <a:close/>
              </a:path>
            </a:pathLst>
          </a:custGeom>
          <a:solidFill>
            <a:srgbClr val="E8C7B7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5" name="object 105"/>
          <p:cNvSpPr/>
          <p:nvPr/>
        </p:nvSpPr>
        <p:spPr>
          <a:xfrm>
            <a:off x="3551319" y="3323626"/>
            <a:ext cx="314013" cy="44146"/>
          </a:xfrm>
          <a:custGeom>
            <a:avLst/>
            <a:gdLst/>
            <a:ahLst/>
            <a:cxnLst/>
            <a:rect l="l" t="t" r="r" b="b"/>
            <a:pathLst>
              <a:path w="519429" h="73025">
                <a:moveTo>
                  <a:pt x="0" y="0"/>
                </a:moveTo>
                <a:lnTo>
                  <a:pt x="462241" y="72783"/>
                </a:lnTo>
                <a:lnTo>
                  <a:pt x="487603" y="72783"/>
                </a:lnTo>
                <a:lnTo>
                  <a:pt x="487603" y="12801"/>
                </a:lnTo>
                <a:lnTo>
                  <a:pt x="0" y="0"/>
                </a:lnTo>
                <a:close/>
              </a:path>
              <a:path w="519429" h="73025">
                <a:moveTo>
                  <a:pt x="513003" y="26238"/>
                </a:moveTo>
                <a:lnTo>
                  <a:pt x="513003" y="62852"/>
                </a:lnTo>
                <a:lnTo>
                  <a:pt x="513969" y="61493"/>
                </a:lnTo>
                <a:lnTo>
                  <a:pt x="518883" y="41960"/>
                </a:lnTo>
                <a:lnTo>
                  <a:pt x="518439" y="38658"/>
                </a:lnTo>
                <a:lnTo>
                  <a:pt x="516483" y="32105"/>
                </a:lnTo>
                <a:lnTo>
                  <a:pt x="514959" y="29006"/>
                </a:lnTo>
                <a:lnTo>
                  <a:pt x="513003" y="26238"/>
                </a:lnTo>
                <a:close/>
              </a:path>
            </a:pathLst>
          </a:custGeom>
          <a:solidFill>
            <a:srgbClr val="C7BB92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6" name="object 106"/>
          <p:cNvSpPr/>
          <p:nvPr/>
        </p:nvSpPr>
        <p:spPr>
          <a:xfrm>
            <a:off x="3830760" y="3367625"/>
            <a:ext cx="15355" cy="2303"/>
          </a:xfrm>
          <a:custGeom>
            <a:avLst/>
            <a:gdLst/>
            <a:ahLst/>
            <a:cxnLst/>
            <a:rect l="l" t="t" r="r" b="b"/>
            <a:pathLst>
              <a:path w="25400" h="3810">
                <a:moveTo>
                  <a:pt x="25361" y="0"/>
                </a:moveTo>
                <a:lnTo>
                  <a:pt x="0" y="0"/>
                </a:lnTo>
                <a:lnTo>
                  <a:pt x="21145" y="3327"/>
                </a:lnTo>
                <a:lnTo>
                  <a:pt x="22402" y="3441"/>
                </a:lnTo>
                <a:lnTo>
                  <a:pt x="23647" y="3492"/>
                </a:lnTo>
                <a:lnTo>
                  <a:pt x="24828" y="3505"/>
                </a:lnTo>
                <a:lnTo>
                  <a:pt x="25361" y="3505"/>
                </a:lnTo>
                <a:lnTo>
                  <a:pt x="25361" y="0"/>
                </a:lnTo>
                <a:close/>
              </a:path>
            </a:pathLst>
          </a:custGeom>
          <a:solidFill>
            <a:srgbClr val="A89E7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7" name="object 107"/>
          <p:cNvSpPr/>
          <p:nvPr/>
        </p:nvSpPr>
        <p:spPr>
          <a:xfrm>
            <a:off x="3846092" y="3331365"/>
            <a:ext cx="15355" cy="36469"/>
          </a:xfrm>
          <a:custGeom>
            <a:avLst/>
            <a:gdLst/>
            <a:ahLst/>
            <a:cxnLst/>
            <a:rect l="l" t="t" r="r" b="b"/>
            <a:pathLst>
              <a:path w="25400" h="60325">
                <a:moveTo>
                  <a:pt x="0" y="0"/>
                </a:moveTo>
                <a:lnTo>
                  <a:pt x="0" y="59982"/>
                </a:lnTo>
                <a:lnTo>
                  <a:pt x="13982" y="59982"/>
                </a:lnTo>
                <a:lnTo>
                  <a:pt x="25399" y="50050"/>
                </a:lnTo>
                <a:lnTo>
                  <a:pt x="25399" y="13436"/>
                </a:lnTo>
                <a:lnTo>
                  <a:pt x="0" y="0"/>
                </a:lnTo>
                <a:close/>
              </a:path>
            </a:pathLst>
          </a:custGeom>
          <a:solidFill>
            <a:srgbClr val="BBAF8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8" name="object 108"/>
          <p:cNvSpPr/>
          <p:nvPr/>
        </p:nvSpPr>
        <p:spPr>
          <a:xfrm>
            <a:off x="3846092" y="3367625"/>
            <a:ext cx="8829" cy="2303"/>
          </a:xfrm>
          <a:custGeom>
            <a:avLst/>
            <a:gdLst/>
            <a:ahLst/>
            <a:cxnLst/>
            <a:rect l="l" t="t" r="r" b="b"/>
            <a:pathLst>
              <a:path w="14604" h="3810">
                <a:moveTo>
                  <a:pt x="13982" y="0"/>
                </a:moveTo>
                <a:lnTo>
                  <a:pt x="0" y="0"/>
                </a:lnTo>
                <a:lnTo>
                  <a:pt x="0" y="3505"/>
                </a:lnTo>
                <a:lnTo>
                  <a:pt x="13982" y="0"/>
                </a:lnTo>
                <a:close/>
              </a:path>
            </a:pathLst>
          </a:custGeom>
          <a:solidFill>
            <a:srgbClr val="9D926C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9" name="object 109"/>
          <p:cNvSpPr/>
          <p:nvPr/>
        </p:nvSpPr>
        <p:spPr>
          <a:xfrm>
            <a:off x="492155" y="3470667"/>
            <a:ext cx="1128988" cy="336662"/>
          </a:xfrm>
          <a:custGeom>
            <a:avLst/>
            <a:gdLst/>
            <a:ahLst/>
            <a:cxnLst/>
            <a:rect l="l" t="t" r="r" b="b"/>
            <a:pathLst>
              <a:path w="1867535" h="556895">
                <a:moveTo>
                  <a:pt x="26889" y="493356"/>
                </a:moveTo>
                <a:lnTo>
                  <a:pt x="23218" y="494347"/>
                </a:lnTo>
                <a:lnTo>
                  <a:pt x="11928" y="499968"/>
                </a:lnTo>
                <a:lnTo>
                  <a:pt x="3948" y="509158"/>
                </a:lnTo>
                <a:lnTo>
                  <a:pt x="0" y="520668"/>
                </a:lnTo>
                <a:lnTo>
                  <a:pt x="803" y="533247"/>
                </a:lnTo>
                <a:lnTo>
                  <a:pt x="4600" y="541946"/>
                </a:lnTo>
                <a:lnTo>
                  <a:pt x="10560" y="548909"/>
                </a:lnTo>
                <a:lnTo>
                  <a:pt x="18162" y="553839"/>
                </a:lnTo>
                <a:lnTo>
                  <a:pt x="26889" y="556437"/>
                </a:lnTo>
                <a:lnTo>
                  <a:pt x="26889" y="493356"/>
                </a:lnTo>
                <a:close/>
              </a:path>
              <a:path w="1867535" h="556895">
                <a:moveTo>
                  <a:pt x="1861239" y="0"/>
                </a:moveTo>
                <a:lnTo>
                  <a:pt x="52289" y="486524"/>
                </a:lnTo>
                <a:lnTo>
                  <a:pt x="52289" y="552284"/>
                </a:lnTo>
                <a:lnTo>
                  <a:pt x="1867258" y="64135"/>
                </a:lnTo>
                <a:lnTo>
                  <a:pt x="1867258" y="62306"/>
                </a:lnTo>
                <a:lnTo>
                  <a:pt x="1863791" y="61595"/>
                </a:lnTo>
                <a:lnTo>
                  <a:pt x="1852178" y="56688"/>
                </a:lnTo>
                <a:lnTo>
                  <a:pt x="1843643" y="48009"/>
                </a:lnTo>
                <a:lnTo>
                  <a:pt x="1838985" y="36763"/>
                </a:lnTo>
                <a:lnTo>
                  <a:pt x="1839001" y="24155"/>
                </a:lnTo>
                <a:lnTo>
                  <a:pt x="1841959" y="15787"/>
                </a:lnTo>
                <a:lnTo>
                  <a:pt x="1846924" y="8791"/>
                </a:lnTo>
                <a:lnTo>
                  <a:pt x="1853487" y="3438"/>
                </a:lnTo>
                <a:lnTo>
                  <a:pt x="1861239" y="0"/>
                </a:lnTo>
                <a:close/>
              </a:path>
            </a:pathLst>
          </a:custGeom>
          <a:solidFill>
            <a:srgbClr val="F0EFE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0" name="object 110"/>
          <p:cNvSpPr/>
          <p:nvPr/>
        </p:nvSpPr>
        <p:spPr>
          <a:xfrm>
            <a:off x="1620977" y="3508334"/>
            <a:ext cx="2687" cy="1152"/>
          </a:xfrm>
          <a:custGeom>
            <a:avLst/>
            <a:gdLst/>
            <a:ahLst/>
            <a:cxnLst/>
            <a:rect l="l" t="t" r="r" b="b"/>
            <a:pathLst>
              <a:path w="4444" h="1904">
                <a:moveTo>
                  <a:pt x="0" y="0"/>
                </a:moveTo>
                <a:lnTo>
                  <a:pt x="0" y="1828"/>
                </a:lnTo>
                <a:lnTo>
                  <a:pt x="3873" y="787"/>
                </a:lnTo>
                <a:lnTo>
                  <a:pt x="0" y="0"/>
                </a:lnTo>
                <a:close/>
              </a:path>
            </a:pathLst>
          </a:custGeom>
          <a:solidFill>
            <a:srgbClr val="E1E0D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1" name="object 111"/>
          <p:cNvSpPr/>
          <p:nvPr/>
        </p:nvSpPr>
        <p:spPr>
          <a:xfrm>
            <a:off x="508410" y="3764788"/>
            <a:ext cx="15355" cy="42611"/>
          </a:xfrm>
          <a:custGeom>
            <a:avLst/>
            <a:gdLst/>
            <a:ahLst/>
            <a:cxnLst/>
            <a:rect l="l" t="t" r="r" b="b"/>
            <a:pathLst>
              <a:path w="25400" h="70485">
                <a:moveTo>
                  <a:pt x="25400" y="0"/>
                </a:moveTo>
                <a:lnTo>
                  <a:pt x="0" y="6832"/>
                </a:lnTo>
                <a:lnTo>
                  <a:pt x="0" y="69913"/>
                </a:lnTo>
                <a:lnTo>
                  <a:pt x="1485" y="70129"/>
                </a:lnTo>
                <a:lnTo>
                  <a:pt x="3009" y="70243"/>
                </a:lnTo>
                <a:lnTo>
                  <a:pt x="7277" y="70243"/>
                </a:lnTo>
                <a:lnTo>
                  <a:pt x="10045" y="69888"/>
                </a:lnTo>
                <a:lnTo>
                  <a:pt x="25400" y="65760"/>
                </a:lnTo>
                <a:lnTo>
                  <a:pt x="25400" y="0"/>
                </a:lnTo>
                <a:close/>
              </a:path>
            </a:pathLst>
          </a:custGeom>
          <a:solidFill>
            <a:srgbClr val="E1E0D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2" name="object 112"/>
          <p:cNvSpPr/>
          <p:nvPr/>
        </p:nvSpPr>
        <p:spPr>
          <a:xfrm>
            <a:off x="1623946" y="3469898"/>
            <a:ext cx="3071" cy="768"/>
          </a:xfrm>
          <a:custGeom>
            <a:avLst/>
            <a:gdLst/>
            <a:ahLst/>
            <a:cxnLst/>
            <a:rect l="l" t="t" r="r" b="b"/>
            <a:pathLst>
              <a:path w="5080" h="1270">
                <a:moveTo>
                  <a:pt x="2192" y="215"/>
                </a:moveTo>
                <a:lnTo>
                  <a:pt x="4889" y="762"/>
                </a:lnTo>
                <a:lnTo>
                  <a:pt x="2641" y="266"/>
                </a:lnTo>
                <a:lnTo>
                  <a:pt x="2192" y="215"/>
                </a:lnTo>
                <a:close/>
              </a:path>
              <a:path w="5080" h="1270">
                <a:moveTo>
                  <a:pt x="317" y="0"/>
                </a:moveTo>
                <a:lnTo>
                  <a:pt x="0" y="0"/>
                </a:lnTo>
                <a:lnTo>
                  <a:pt x="1866" y="177"/>
                </a:lnTo>
                <a:lnTo>
                  <a:pt x="317" y="0"/>
                </a:lnTo>
                <a:close/>
              </a:path>
            </a:pathLst>
          </a:custGeom>
          <a:solidFill>
            <a:srgbClr val="E1E0D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3" name="object 113"/>
          <p:cNvSpPr/>
          <p:nvPr/>
        </p:nvSpPr>
        <p:spPr>
          <a:xfrm>
            <a:off x="1603884" y="3469975"/>
            <a:ext cx="1129756" cy="264109"/>
          </a:xfrm>
          <a:custGeom>
            <a:avLst/>
            <a:gdLst/>
            <a:ahLst/>
            <a:cxnLst/>
            <a:rect l="l" t="t" r="r" b="b"/>
            <a:pathLst>
              <a:path w="1868804" h="436879">
                <a:moveTo>
                  <a:pt x="53673" y="3810"/>
                </a:moveTo>
                <a:lnTo>
                  <a:pt x="53673" y="68605"/>
                </a:lnTo>
                <a:lnTo>
                  <a:pt x="1862737" y="436499"/>
                </a:lnTo>
                <a:lnTo>
                  <a:pt x="1862102" y="436346"/>
                </a:lnTo>
                <a:lnTo>
                  <a:pt x="1850713" y="430935"/>
                </a:lnTo>
                <a:lnTo>
                  <a:pt x="1842567" y="421890"/>
                </a:lnTo>
                <a:lnTo>
                  <a:pt x="1838407" y="410450"/>
                </a:lnTo>
                <a:lnTo>
                  <a:pt x="1838976" y="397852"/>
                </a:lnTo>
                <a:lnTo>
                  <a:pt x="1843148" y="388240"/>
                </a:lnTo>
                <a:lnTo>
                  <a:pt x="1849944" y="380749"/>
                </a:lnTo>
                <a:lnTo>
                  <a:pt x="1858666" y="375796"/>
                </a:lnTo>
                <a:lnTo>
                  <a:pt x="1868618" y="373799"/>
                </a:lnTo>
                <a:lnTo>
                  <a:pt x="1868618" y="372897"/>
                </a:lnTo>
                <a:lnTo>
                  <a:pt x="53673" y="3810"/>
                </a:lnTo>
                <a:close/>
              </a:path>
              <a:path w="1868804" h="436879">
                <a:moveTo>
                  <a:pt x="28273" y="0"/>
                </a:moveTo>
                <a:lnTo>
                  <a:pt x="0" y="37906"/>
                </a:lnTo>
                <a:lnTo>
                  <a:pt x="4658" y="49152"/>
                </a:lnTo>
                <a:lnTo>
                  <a:pt x="13192" y="57831"/>
                </a:lnTo>
                <a:lnTo>
                  <a:pt x="24806" y="62738"/>
                </a:lnTo>
                <a:lnTo>
                  <a:pt x="28273" y="63449"/>
                </a:lnTo>
                <a:lnTo>
                  <a:pt x="28273" y="0"/>
                </a:lnTo>
                <a:close/>
              </a:path>
            </a:pathLst>
          </a:custGeom>
          <a:solidFill>
            <a:srgbClr val="F0EFE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4" name="object 114"/>
          <p:cNvSpPr/>
          <p:nvPr/>
        </p:nvSpPr>
        <p:spPr>
          <a:xfrm>
            <a:off x="1620975" y="3469900"/>
            <a:ext cx="15355" cy="41843"/>
          </a:xfrm>
          <a:custGeom>
            <a:avLst/>
            <a:gdLst/>
            <a:ahLst/>
            <a:cxnLst/>
            <a:rect l="l" t="t" r="r" b="b"/>
            <a:pathLst>
              <a:path w="25400" h="69214">
                <a:moveTo>
                  <a:pt x="4914" y="0"/>
                </a:moveTo>
                <a:lnTo>
                  <a:pt x="2133" y="0"/>
                </a:lnTo>
                <a:lnTo>
                  <a:pt x="508" y="76"/>
                </a:lnTo>
                <a:lnTo>
                  <a:pt x="0" y="126"/>
                </a:lnTo>
                <a:lnTo>
                  <a:pt x="0" y="63576"/>
                </a:lnTo>
                <a:lnTo>
                  <a:pt x="25400" y="68732"/>
                </a:lnTo>
                <a:lnTo>
                  <a:pt x="25400" y="3936"/>
                </a:lnTo>
                <a:lnTo>
                  <a:pt x="7048" y="203"/>
                </a:lnTo>
                <a:lnTo>
                  <a:pt x="4914" y="0"/>
                </a:lnTo>
                <a:close/>
              </a:path>
            </a:pathLst>
          </a:custGeom>
          <a:solidFill>
            <a:srgbClr val="E1E0D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5" name="object 115"/>
          <p:cNvSpPr/>
          <p:nvPr/>
        </p:nvSpPr>
        <p:spPr>
          <a:xfrm>
            <a:off x="2733526" y="3695406"/>
            <a:ext cx="4607" cy="1152"/>
          </a:xfrm>
          <a:custGeom>
            <a:avLst/>
            <a:gdLst/>
            <a:ahLst/>
            <a:cxnLst/>
            <a:rect l="l" t="t" r="r" b="b"/>
            <a:pathLst>
              <a:path w="7620" h="1904">
                <a:moveTo>
                  <a:pt x="4359" y="888"/>
                </a:moveTo>
                <a:lnTo>
                  <a:pt x="3111" y="888"/>
                </a:lnTo>
                <a:lnTo>
                  <a:pt x="5105" y="1066"/>
                </a:lnTo>
                <a:lnTo>
                  <a:pt x="7099" y="1447"/>
                </a:lnTo>
                <a:lnTo>
                  <a:pt x="4359" y="888"/>
                </a:lnTo>
                <a:close/>
              </a:path>
              <a:path w="7620" h="1904">
                <a:moveTo>
                  <a:pt x="0" y="0"/>
                </a:moveTo>
                <a:lnTo>
                  <a:pt x="0" y="901"/>
                </a:lnTo>
                <a:lnTo>
                  <a:pt x="4359" y="888"/>
                </a:lnTo>
                <a:lnTo>
                  <a:pt x="0" y="0"/>
                </a:lnTo>
                <a:close/>
              </a:path>
            </a:pathLst>
          </a:custGeom>
          <a:solidFill>
            <a:srgbClr val="E1E0D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6" name="object 116"/>
          <p:cNvSpPr/>
          <p:nvPr/>
        </p:nvSpPr>
        <p:spPr>
          <a:xfrm>
            <a:off x="2715264" y="3695949"/>
            <a:ext cx="1149718" cy="315549"/>
          </a:xfrm>
          <a:custGeom>
            <a:avLst/>
            <a:gdLst/>
            <a:ahLst/>
            <a:cxnLst/>
            <a:rect l="l" t="t" r="r" b="b"/>
            <a:pathLst>
              <a:path w="1901825" h="521970">
                <a:moveTo>
                  <a:pt x="55610" y="5054"/>
                </a:moveTo>
                <a:lnTo>
                  <a:pt x="55610" y="70497"/>
                </a:lnTo>
                <a:lnTo>
                  <a:pt x="1864929" y="521525"/>
                </a:lnTo>
                <a:lnTo>
                  <a:pt x="1867519" y="521830"/>
                </a:lnTo>
                <a:lnTo>
                  <a:pt x="1870580" y="521830"/>
                </a:lnTo>
                <a:lnTo>
                  <a:pt x="1870580" y="457492"/>
                </a:lnTo>
                <a:lnTo>
                  <a:pt x="55610" y="5054"/>
                </a:lnTo>
                <a:close/>
              </a:path>
              <a:path w="1901825" h="521970">
                <a:moveTo>
                  <a:pt x="1895980" y="471766"/>
                </a:moveTo>
                <a:lnTo>
                  <a:pt x="1895980" y="508393"/>
                </a:lnTo>
                <a:lnTo>
                  <a:pt x="1898190" y="505269"/>
                </a:lnTo>
                <a:lnTo>
                  <a:pt x="1899866" y="501688"/>
                </a:lnTo>
                <a:lnTo>
                  <a:pt x="1900844" y="497751"/>
                </a:lnTo>
                <a:lnTo>
                  <a:pt x="1901786" y="490781"/>
                </a:lnTo>
                <a:lnTo>
                  <a:pt x="1901208" y="483992"/>
                </a:lnTo>
                <a:lnTo>
                  <a:pt x="1899232" y="477586"/>
                </a:lnTo>
                <a:lnTo>
                  <a:pt x="1895980" y="471766"/>
                </a:lnTo>
                <a:close/>
              </a:path>
              <a:path w="1901825" h="521970">
                <a:moveTo>
                  <a:pt x="30210" y="0"/>
                </a:moveTo>
                <a:lnTo>
                  <a:pt x="569" y="24053"/>
                </a:lnTo>
                <a:lnTo>
                  <a:pt x="0" y="36651"/>
                </a:lnTo>
                <a:lnTo>
                  <a:pt x="4160" y="48091"/>
                </a:lnTo>
                <a:lnTo>
                  <a:pt x="12306" y="57136"/>
                </a:lnTo>
                <a:lnTo>
                  <a:pt x="23695" y="62547"/>
                </a:lnTo>
                <a:lnTo>
                  <a:pt x="30210" y="64173"/>
                </a:lnTo>
                <a:lnTo>
                  <a:pt x="30210" y="0"/>
                </a:lnTo>
                <a:close/>
              </a:path>
            </a:pathLst>
          </a:custGeom>
          <a:solidFill>
            <a:srgbClr val="F0EFE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7" name="object 117"/>
          <p:cNvSpPr/>
          <p:nvPr/>
        </p:nvSpPr>
        <p:spPr>
          <a:xfrm>
            <a:off x="2733526" y="3695942"/>
            <a:ext cx="15355" cy="42994"/>
          </a:xfrm>
          <a:custGeom>
            <a:avLst/>
            <a:gdLst/>
            <a:ahLst/>
            <a:cxnLst/>
            <a:rect l="l" t="t" r="r" b="b"/>
            <a:pathLst>
              <a:path w="25400" h="71120">
                <a:moveTo>
                  <a:pt x="3111" y="0"/>
                </a:moveTo>
                <a:lnTo>
                  <a:pt x="0" y="12"/>
                </a:lnTo>
                <a:lnTo>
                  <a:pt x="0" y="64185"/>
                </a:lnTo>
                <a:lnTo>
                  <a:pt x="25400" y="70510"/>
                </a:lnTo>
                <a:lnTo>
                  <a:pt x="25400" y="5067"/>
                </a:lnTo>
                <a:lnTo>
                  <a:pt x="8267" y="800"/>
                </a:lnTo>
                <a:lnTo>
                  <a:pt x="5105" y="177"/>
                </a:lnTo>
                <a:lnTo>
                  <a:pt x="3111" y="0"/>
                </a:lnTo>
                <a:close/>
              </a:path>
            </a:pathLst>
          </a:custGeom>
          <a:solidFill>
            <a:srgbClr val="E1E0D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8" name="object 118"/>
          <p:cNvSpPr/>
          <p:nvPr/>
        </p:nvSpPr>
        <p:spPr>
          <a:xfrm>
            <a:off x="3846092" y="3972521"/>
            <a:ext cx="15355" cy="39155"/>
          </a:xfrm>
          <a:custGeom>
            <a:avLst/>
            <a:gdLst/>
            <a:ahLst/>
            <a:cxnLst/>
            <a:rect l="l" t="t" r="r" b="b"/>
            <a:pathLst>
              <a:path w="25400" h="64770">
                <a:moveTo>
                  <a:pt x="0" y="0"/>
                </a:moveTo>
                <a:lnTo>
                  <a:pt x="0" y="64338"/>
                </a:lnTo>
                <a:lnTo>
                  <a:pt x="7440" y="63322"/>
                </a:lnTo>
                <a:lnTo>
                  <a:pt x="14338" y="60634"/>
                </a:lnTo>
                <a:lnTo>
                  <a:pt x="20416" y="56438"/>
                </a:lnTo>
                <a:lnTo>
                  <a:pt x="25400" y="50901"/>
                </a:lnTo>
                <a:lnTo>
                  <a:pt x="25400" y="14274"/>
                </a:lnTo>
                <a:lnTo>
                  <a:pt x="21158" y="8267"/>
                </a:lnTo>
                <a:lnTo>
                  <a:pt x="14833" y="3695"/>
                </a:lnTo>
                <a:lnTo>
                  <a:pt x="0" y="0"/>
                </a:lnTo>
                <a:close/>
              </a:path>
            </a:pathLst>
          </a:custGeom>
          <a:solidFill>
            <a:srgbClr val="E1E0D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9" name="object 119"/>
          <p:cNvSpPr/>
          <p:nvPr/>
        </p:nvSpPr>
        <p:spPr>
          <a:xfrm>
            <a:off x="2458893" y="5175412"/>
            <a:ext cx="305567" cy="38388"/>
          </a:xfrm>
          <a:custGeom>
            <a:avLst/>
            <a:gdLst/>
            <a:ahLst/>
            <a:cxnLst/>
            <a:rect l="l" t="t" r="r" b="b"/>
            <a:pathLst>
              <a:path w="505460" h="63500">
                <a:moveTo>
                  <a:pt x="473417" y="0"/>
                </a:moveTo>
                <a:lnTo>
                  <a:pt x="31750" y="0"/>
                </a:lnTo>
                <a:lnTo>
                  <a:pt x="19389" y="2494"/>
                </a:lnTo>
                <a:lnTo>
                  <a:pt x="9297" y="9297"/>
                </a:lnTo>
                <a:lnTo>
                  <a:pt x="2494" y="19389"/>
                </a:lnTo>
                <a:lnTo>
                  <a:pt x="0" y="31750"/>
                </a:lnTo>
                <a:lnTo>
                  <a:pt x="2494" y="44104"/>
                </a:lnTo>
                <a:lnTo>
                  <a:pt x="9297" y="54197"/>
                </a:lnTo>
                <a:lnTo>
                  <a:pt x="19389" y="61003"/>
                </a:lnTo>
                <a:lnTo>
                  <a:pt x="31750" y="63500"/>
                </a:lnTo>
                <a:lnTo>
                  <a:pt x="473417" y="63500"/>
                </a:lnTo>
                <a:lnTo>
                  <a:pt x="485777" y="61003"/>
                </a:lnTo>
                <a:lnTo>
                  <a:pt x="495869" y="54197"/>
                </a:lnTo>
                <a:lnTo>
                  <a:pt x="502673" y="44104"/>
                </a:lnTo>
                <a:lnTo>
                  <a:pt x="505167" y="31750"/>
                </a:lnTo>
                <a:lnTo>
                  <a:pt x="502673" y="19389"/>
                </a:lnTo>
                <a:lnTo>
                  <a:pt x="495869" y="9297"/>
                </a:lnTo>
                <a:lnTo>
                  <a:pt x="485777" y="2494"/>
                </a:lnTo>
                <a:lnTo>
                  <a:pt x="473417" y="0"/>
                </a:lnTo>
                <a:close/>
              </a:path>
            </a:pathLst>
          </a:custGeom>
          <a:solidFill>
            <a:srgbClr val="5B971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0" name="object 120"/>
          <p:cNvSpPr/>
          <p:nvPr/>
        </p:nvSpPr>
        <p:spPr>
          <a:xfrm>
            <a:off x="935468" y="5393040"/>
            <a:ext cx="305567" cy="38388"/>
          </a:xfrm>
          <a:custGeom>
            <a:avLst/>
            <a:gdLst/>
            <a:ahLst/>
            <a:cxnLst/>
            <a:rect l="l" t="t" r="r" b="b"/>
            <a:pathLst>
              <a:path w="505460" h="63500">
                <a:moveTo>
                  <a:pt x="473417" y="0"/>
                </a:moveTo>
                <a:lnTo>
                  <a:pt x="31750" y="0"/>
                </a:lnTo>
                <a:lnTo>
                  <a:pt x="19389" y="2494"/>
                </a:lnTo>
                <a:lnTo>
                  <a:pt x="9297" y="9297"/>
                </a:lnTo>
                <a:lnTo>
                  <a:pt x="2494" y="19389"/>
                </a:lnTo>
                <a:lnTo>
                  <a:pt x="0" y="31750"/>
                </a:lnTo>
                <a:lnTo>
                  <a:pt x="2494" y="44104"/>
                </a:lnTo>
                <a:lnTo>
                  <a:pt x="9297" y="54197"/>
                </a:lnTo>
                <a:lnTo>
                  <a:pt x="19389" y="61003"/>
                </a:lnTo>
                <a:lnTo>
                  <a:pt x="31750" y="63500"/>
                </a:lnTo>
                <a:lnTo>
                  <a:pt x="473417" y="63500"/>
                </a:lnTo>
                <a:lnTo>
                  <a:pt x="485772" y="61003"/>
                </a:lnTo>
                <a:lnTo>
                  <a:pt x="495865" y="54197"/>
                </a:lnTo>
                <a:lnTo>
                  <a:pt x="502671" y="44104"/>
                </a:lnTo>
                <a:lnTo>
                  <a:pt x="505167" y="31750"/>
                </a:lnTo>
                <a:lnTo>
                  <a:pt x="502671" y="19389"/>
                </a:lnTo>
                <a:lnTo>
                  <a:pt x="495865" y="9297"/>
                </a:lnTo>
                <a:lnTo>
                  <a:pt x="485772" y="2494"/>
                </a:lnTo>
                <a:lnTo>
                  <a:pt x="473417" y="0"/>
                </a:lnTo>
                <a:close/>
              </a:path>
            </a:pathLst>
          </a:custGeom>
          <a:solidFill>
            <a:srgbClr val="E57745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1" name="object 121"/>
          <p:cNvSpPr/>
          <p:nvPr/>
        </p:nvSpPr>
        <p:spPr>
          <a:xfrm>
            <a:off x="935468" y="5175412"/>
            <a:ext cx="305567" cy="38388"/>
          </a:xfrm>
          <a:custGeom>
            <a:avLst/>
            <a:gdLst/>
            <a:ahLst/>
            <a:cxnLst/>
            <a:rect l="l" t="t" r="r" b="b"/>
            <a:pathLst>
              <a:path w="505460" h="63500">
                <a:moveTo>
                  <a:pt x="473417" y="0"/>
                </a:moveTo>
                <a:lnTo>
                  <a:pt x="31750" y="0"/>
                </a:lnTo>
                <a:lnTo>
                  <a:pt x="19389" y="2494"/>
                </a:lnTo>
                <a:lnTo>
                  <a:pt x="9297" y="9297"/>
                </a:lnTo>
                <a:lnTo>
                  <a:pt x="2494" y="19389"/>
                </a:lnTo>
                <a:lnTo>
                  <a:pt x="0" y="31750"/>
                </a:lnTo>
                <a:lnTo>
                  <a:pt x="2494" y="44104"/>
                </a:lnTo>
                <a:lnTo>
                  <a:pt x="9297" y="54197"/>
                </a:lnTo>
                <a:lnTo>
                  <a:pt x="19389" y="61003"/>
                </a:lnTo>
                <a:lnTo>
                  <a:pt x="31750" y="63500"/>
                </a:lnTo>
                <a:lnTo>
                  <a:pt x="473417" y="63500"/>
                </a:lnTo>
                <a:lnTo>
                  <a:pt x="485772" y="61003"/>
                </a:lnTo>
                <a:lnTo>
                  <a:pt x="495865" y="54197"/>
                </a:lnTo>
                <a:lnTo>
                  <a:pt x="502671" y="44104"/>
                </a:lnTo>
                <a:lnTo>
                  <a:pt x="505167" y="31750"/>
                </a:lnTo>
                <a:lnTo>
                  <a:pt x="502671" y="19389"/>
                </a:lnTo>
                <a:lnTo>
                  <a:pt x="495865" y="9297"/>
                </a:lnTo>
                <a:lnTo>
                  <a:pt x="485772" y="2494"/>
                </a:lnTo>
                <a:lnTo>
                  <a:pt x="473417" y="0"/>
                </a:lnTo>
                <a:close/>
              </a:path>
            </a:pathLst>
          </a:custGeom>
          <a:solidFill>
            <a:srgbClr val="CDCCC4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2" name="object 122"/>
          <p:cNvSpPr/>
          <p:nvPr/>
        </p:nvSpPr>
        <p:spPr>
          <a:xfrm>
            <a:off x="2458893" y="5393040"/>
            <a:ext cx="305567" cy="38388"/>
          </a:xfrm>
          <a:custGeom>
            <a:avLst/>
            <a:gdLst/>
            <a:ahLst/>
            <a:cxnLst/>
            <a:rect l="l" t="t" r="r" b="b"/>
            <a:pathLst>
              <a:path w="505460" h="63500">
                <a:moveTo>
                  <a:pt x="473417" y="0"/>
                </a:moveTo>
                <a:lnTo>
                  <a:pt x="31749" y="0"/>
                </a:lnTo>
                <a:lnTo>
                  <a:pt x="19389" y="2494"/>
                </a:lnTo>
                <a:lnTo>
                  <a:pt x="9297" y="9297"/>
                </a:lnTo>
                <a:lnTo>
                  <a:pt x="2494" y="19389"/>
                </a:lnTo>
                <a:lnTo>
                  <a:pt x="0" y="31750"/>
                </a:lnTo>
                <a:lnTo>
                  <a:pt x="2494" y="44104"/>
                </a:lnTo>
                <a:lnTo>
                  <a:pt x="9297" y="54197"/>
                </a:lnTo>
                <a:lnTo>
                  <a:pt x="19389" y="61003"/>
                </a:lnTo>
                <a:lnTo>
                  <a:pt x="31749" y="63500"/>
                </a:lnTo>
                <a:lnTo>
                  <a:pt x="473417" y="63500"/>
                </a:lnTo>
                <a:lnTo>
                  <a:pt x="485777" y="61003"/>
                </a:lnTo>
                <a:lnTo>
                  <a:pt x="495869" y="54197"/>
                </a:lnTo>
                <a:lnTo>
                  <a:pt x="502673" y="44104"/>
                </a:lnTo>
                <a:lnTo>
                  <a:pt x="505167" y="31750"/>
                </a:lnTo>
                <a:lnTo>
                  <a:pt x="502673" y="19389"/>
                </a:lnTo>
                <a:lnTo>
                  <a:pt x="495869" y="9297"/>
                </a:lnTo>
                <a:lnTo>
                  <a:pt x="485777" y="2494"/>
                </a:lnTo>
                <a:lnTo>
                  <a:pt x="473417" y="0"/>
                </a:lnTo>
                <a:close/>
              </a:path>
            </a:pathLst>
          </a:custGeom>
          <a:solidFill>
            <a:srgbClr val="9A95B9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3" name="object 123"/>
          <p:cNvSpPr txBox="1"/>
          <p:nvPr/>
        </p:nvSpPr>
        <p:spPr>
          <a:xfrm>
            <a:off x="2908922" y="5030091"/>
            <a:ext cx="276009" cy="452891"/>
          </a:xfrm>
          <a:prstGeom prst="rect">
            <a:avLst/>
          </a:prstGeom>
        </p:spPr>
        <p:txBody>
          <a:bodyPr vert="horz" wrap="square" lIns="0" tIns="77544" rIns="0" bIns="0" rtlCol="0">
            <a:spAutoFit/>
          </a:bodyPr>
          <a:lstStyle/>
          <a:p>
            <a:pPr marL="7677">
              <a:spcBef>
                <a:spcPts val="611"/>
              </a:spcBef>
            </a:pPr>
            <a:r>
              <a:rPr sz="967" b="1" spc="-175" dirty="0">
                <a:solidFill>
                  <a:srgbClr val="050505"/>
                </a:solidFill>
                <a:latin typeface="Verdana"/>
                <a:cs typeface="Verdana"/>
              </a:rPr>
              <a:t>2017</a:t>
            </a:r>
            <a:endParaRPr sz="967">
              <a:latin typeface="Verdana"/>
              <a:cs typeface="Verdana"/>
            </a:endParaRPr>
          </a:p>
          <a:p>
            <a:pPr marL="7677">
              <a:spcBef>
                <a:spcPts val="553"/>
              </a:spcBef>
            </a:pPr>
            <a:r>
              <a:rPr sz="967" b="1" spc="-175" dirty="0">
                <a:solidFill>
                  <a:srgbClr val="050505"/>
                </a:solidFill>
                <a:latin typeface="Verdana"/>
                <a:cs typeface="Verdana"/>
              </a:rPr>
              <a:t>2018</a:t>
            </a:r>
            <a:endParaRPr sz="967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385508" y="5030091"/>
            <a:ext cx="276009" cy="452891"/>
          </a:xfrm>
          <a:prstGeom prst="rect">
            <a:avLst/>
          </a:prstGeom>
        </p:spPr>
        <p:txBody>
          <a:bodyPr vert="horz" wrap="square" lIns="0" tIns="77544" rIns="0" bIns="0" rtlCol="0">
            <a:spAutoFit/>
          </a:bodyPr>
          <a:lstStyle/>
          <a:p>
            <a:pPr marL="7677">
              <a:spcBef>
                <a:spcPts val="611"/>
              </a:spcBef>
            </a:pPr>
            <a:r>
              <a:rPr sz="967" b="1" spc="-175" dirty="0">
                <a:solidFill>
                  <a:srgbClr val="060606"/>
                </a:solidFill>
                <a:latin typeface="Verdana"/>
                <a:cs typeface="Verdana"/>
              </a:rPr>
              <a:t>2015</a:t>
            </a:r>
            <a:endParaRPr sz="967">
              <a:latin typeface="Verdana"/>
              <a:cs typeface="Verdana"/>
            </a:endParaRPr>
          </a:p>
          <a:p>
            <a:pPr marL="7677">
              <a:spcBef>
                <a:spcPts val="553"/>
              </a:spcBef>
            </a:pPr>
            <a:r>
              <a:rPr sz="967" b="1" spc="-175" dirty="0">
                <a:solidFill>
                  <a:srgbClr val="060606"/>
                </a:solidFill>
                <a:latin typeface="Verdana"/>
                <a:cs typeface="Verdana"/>
              </a:rPr>
              <a:t>2016</a:t>
            </a:r>
            <a:endParaRPr sz="967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72930" y="1797653"/>
            <a:ext cx="3907121" cy="277099"/>
          </a:xfrm>
          <a:prstGeom prst="rect">
            <a:avLst/>
          </a:prstGeom>
          <a:solidFill>
            <a:srgbClr val="EBEAE6"/>
          </a:solidFill>
        </p:spPr>
        <p:txBody>
          <a:bodyPr vert="horz" wrap="square" lIns="0" tIns="80998" rIns="0" bIns="0" rtlCol="0">
            <a:spAutoFit/>
          </a:bodyPr>
          <a:lstStyle/>
          <a:p>
            <a:pPr marL="925097">
              <a:spcBef>
                <a:spcPts val="638"/>
              </a:spcBef>
            </a:pPr>
            <a:r>
              <a:rPr sz="1269" b="1" dirty="0">
                <a:latin typeface="Verdana"/>
                <a:cs typeface="Verdana"/>
              </a:rPr>
              <a:t>ДИНАМИКА ИНДЕКСА RSBI</a:t>
            </a:r>
            <a:endParaRPr sz="1269" dirty="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610262" y="3582169"/>
            <a:ext cx="2450684" cy="275894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6526" rIns="0" bIns="0" rtlCol="0">
            <a:spAutoFit/>
          </a:bodyPr>
          <a:lstStyle/>
          <a:p>
            <a:pPr marL="34931">
              <a:lnSpc>
                <a:spcPts val="1130"/>
              </a:lnSpc>
              <a:spcBef>
                <a:spcPts val="51"/>
              </a:spcBef>
            </a:pPr>
            <a:r>
              <a:rPr sz="1541" spc="-36" baseline="1633" dirty="0">
                <a:solidFill>
                  <a:srgbClr val="212121"/>
                </a:solidFill>
                <a:latin typeface="Trebuchet MS"/>
                <a:cs typeface="Trebuchet MS"/>
              </a:rPr>
              <a:t>Продажи</a:t>
            </a:r>
            <a:r>
              <a:rPr sz="1541" spc="209" baseline="1633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907" spc="-24" dirty="0">
                <a:solidFill>
                  <a:srgbClr val="212121"/>
                </a:solidFill>
                <a:latin typeface="Trebuchet MS"/>
                <a:cs typeface="Trebuchet MS"/>
              </a:rPr>
              <a:t>Доступность</a:t>
            </a:r>
            <a:endParaRPr sz="907">
              <a:latin typeface="Trebuchet MS"/>
              <a:cs typeface="Trebuchet MS"/>
            </a:endParaRPr>
          </a:p>
          <a:p>
            <a:pPr marL="613404">
              <a:lnSpc>
                <a:spcPts val="985"/>
              </a:lnSpc>
            </a:pPr>
            <a:r>
              <a:rPr sz="907" spc="-24" dirty="0">
                <a:solidFill>
                  <a:srgbClr val="212121"/>
                </a:solidFill>
                <a:latin typeface="Trebuchet MS"/>
                <a:cs typeface="Trebuchet MS"/>
              </a:rPr>
              <a:t>финансирования</a:t>
            </a:r>
            <a:endParaRPr sz="907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955507" y="3382269"/>
            <a:ext cx="350482" cy="158126"/>
          </a:xfrm>
          <a:prstGeom prst="rect">
            <a:avLst/>
          </a:prstGeom>
        </p:spPr>
        <p:txBody>
          <a:bodyPr vert="horz" wrap="square" lIns="0" tIns="9213" rIns="0" bIns="0" rtlCol="0">
            <a:spAutoFit/>
          </a:bodyPr>
          <a:lstStyle/>
          <a:p>
            <a:pPr>
              <a:spcBef>
                <a:spcPts val="73"/>
              </a:spcBef>
            </a:pPr>
            <a:r>
              <a:rPr sz="967" spc="-33" dirty="0">
                <a:solidFill>
                  <a:srgbClr val="212121"/>
                </a:solidFill>
                <a:latin typeface="Trebuchet MS"/>
                <a:cs typeface="Trebuchet MS"/>
              </a:rPr>
              <a:t>Кадры</a:t>
            </a:r>
            <a:endParaRPr sz="967">
              <a:latin typeface="Trebuchet MS"/>
              <a:cs typeface="Trebuchet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06052" y="3346174"/>
            <a:ext cx="656049" cy="158126"/>
          </a:xfrm>
          <a:prstGeom prst="rect">
            <a:avLst/>
          </a:prstGeom>
        </p:spPr>
        <p:txBody>
          <a:bodyPr vert="horz" wrap="square" lIns="0" tIns="9213" rIns="0" bIns="0" rtlCol="0">
            <a:spAutoFit/>
          </a:bodyPr>
          <a:lstStyle/>
          <a:p>
            <a:pPr>
              <a:spcBef>
                <a:spcPts val="73"/>
              </a:spcBef>
            </a:pPr>
            <a:r>
              <a:rPr sz="967" spc="-24" dirty="0">
                <a:solidFill>
                  <a:srgbClr val="212121"/>
                </a:solidFill>
                <a:latin typeface="Trebuchet MS"/>
                <a:cs typeface="Trebuchet MS"/>
              </a:rPr>
              <a:t>Инвестиции</a:t>
            </a:r>
            <a:endParaRPr sz="967">
              <a:latin typeface="Trebuchet MS"/>
              <a:cs typeface="Trebuchet MS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924035" y="3692157"/>
            <a:ext cx="655665" cy="136661"/>
          </a:xfrm>
          <a:custGeom>
            <a:avLst/>
            <a:gdLst/>
            <a:ahLst/>
            <a:cxnLst/>
            <a:rect l="l" t="t" r="r" b="b"/>
            <a:pathLst>
              <a:path w="1084579" h="226060">
                <a:moveTo>
                  <a:pt x="0" y="225488"/>
                </a:moveTo>
                <a:lnTo>
                  <a:pt x="1084541" y="225488"/>
                </a:lnTo>
                <a:lnTo>
                  <a:pt x="1084541" y="0"/>
                </a:lnTo>
                <a:lnTo>
                  <a:pt x="0" y="0"/>
                </a:lnTo>
                <a:lnTo>
                  <a:pt x="0" y="225488"/>
                </a:lnTo>
                <a:close/>
              </a:path>
            </a:pathLst>
          </a:custGeom>
          <a:solidFill>
            <a:srgbClr val="E17E7C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0" name="object 130"/>
          <p:cNvSpPr txBox="1"/>
          <p:nvPr/>
        </p:nvSpPr>
        <p:spPr>
          <a:xfrm>
            <a:off x="3929214" y="3427656"/>
            <a:ext cx="641462" cy="420161"/>
          </a:xfrm>
          <a:prstGeom prst="rect">
            <a:avLst/>
          </a:prstGeom>
        </p:spPr>
        <p:txBody>
          <a:bodyPr vert="horz" wrap="square" lIns="0" tIns="6142" rIns="0" bIns="0" rtlCol="0">
            <a:spAutoFit/>
          </a:bodyPr>
          <a:lstStyle/>
          <a:p>
            <a:pPr marL="7677">
              <a:spcBef>
                <a:spcPts val="48"/>
              </a:spcBef>
            </a:pPr>
            <a:r>
              <a:rPr sz="2690" b="1" spc="-459" dirty="0">
                <a:latin typeface="Verdana"/>
                <a:cs typeface="Verdana"/>
              </a:rPr>
              <a:t>47.1</a:t>
            </a:r>
            <a:endParaRPr sz="2690">
              <a:latin typeface="Verdana"/>
              <a:cs typeface="Verdana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610262" y="2843478"/>
            <a:ext cx="614207" cy="738967"/>
          </a:xfrm>
          <a:custGeom>
            <a:avLst/>
            <a:gdLst/>
            <a:ahLst/>
            <a:cxnLst/>
            <a:rect l="l" t="t" r="r" b="b"/>
            <a:pathLst>
              <a:path w="1016000" h="1222375">
                <a:moveTo>
                  <a:pt x="0" y="1221917"/>
                </a:moveTo>
                <a:lnTo>
                  <a:pt x="1015377" y="1221917"/>
                </a:lnTo>
                <a:lnTo>
                  <a:pt x="1015377" y="0"/>
                </a:lnTo>
                <a:lnTo>
                  <a:pt x="0" y="0"/>
                </a:lnTo>
                <a:lnTo>
                  <a:pt x="0" y="1221917"/>
                </a:lnTo>
                <a:close/>
              </a:path>
            </a:pathLst>
          </a:custGeom>
          <a:solidFill>
            <a:srgbClr val="E17E7C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2" name="object 132"/>
          <p:cNvSpPr txBox="1">
            <a:spLocks noGrp="1"/>
          </p:cNvSpPr>
          <p:nvPr>
            <p:ph type="sldNum" sz="quarter" idx="7"/>
          </p:nvPr>
        </p:nvSpPr>
        <p:spPr>
          <a:xfrm>
            <a:off x="7706284" y="6079380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>
              <a:lnSpc>
                <a:spcPts val="3207"/>
              </a:lnSpc>
            </a:pPr>
            <a:fld id="{81D60167-4931-47E6-BA6A-407CBD079E47}" type="slidenum">
              <a:rPr spc="-69" dirty="0"/>
              <a:pPr marL="23031">
                <a:lnSpc>
                  <a:spcPts val="3207"/>
                </a:lnSpc>
              </a:pPr>
              <a:t>7</a:t>
            </a:fld>
            <a:endParaRPr spc="-69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-1" y="5884317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712"/>
                </a:moveTo>
                <a:lnTo>
                  <a:pt x="15119604" y="1636712"/>
                </a:lnTo>
                <a:lnTo>
                  <a:pt x="15119604" y="0"/>
                </a:lnTo>
                <a:lnTo>
                  <a:pt x="0" y="0"/>
                </a:lnTo>
                <a:lnTo>
                  <a:pt x="0" y="163671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4" name="object 4"/>
          <p:cNvSpPr/>
          <p:nvPr/>
        </p:nvSpPr>
        <p:spPr>
          <a:xfrm>
            <a:off x="2204564" y="6085635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5" name="object 5"/>
          <p:cNvSpPr/>
          <p:nvPr/>
        </p:nvSpPr>
        <p:spPr>
          <a:xfrm>
            <a:off x="927336" y="6066557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72"/>
                </a:moveTo>
                <a:lnTo>
                  <a:pt x="0" y="487172"/>
                </a:lnTo>
                <a:lnTo>
                  <a:pt x="25" y="487311"/>
                </a:lnTo>
                <a:lnTo>
                  <a:pt x="723" y="489712"/>
                </a:lnTo>
                <a:lnTo>
                  <a:pt x="1244" y="491413"/>
                </a:lnTo>
                <a:lnTo>
                  <a:pt x="1778" y="493052"/>
                </a:lnTo>
                <a:lnTo>
                  <a:pt x="2336" y="494665"/>
                </a:lnTo>
                <a:lnTo>
                  <a:pt x="26755" y="536796"/>
                </a:lnTo>
                <a:lnTo>
                  <a:pt x="56324" y="562089"/>
                </a:lnTo>
                <a:lnTo>
                  <a:pt x="98717" y="578700"/>
                </a:lnTo>
                <a:lnTo>
                  <a:pt x="122123" y="581139"/>
                </a:lnTo>
                <a:lnTo>
                  <a:pt x="147510" y="581139"/>
                </a:lnTo>
                <a:lnTo>
                  <a:pt x="408762" y="581063"/>
                </a:lnTo>
                <a:lnTo>
                  <a:pt x="474751" y="567680"/>
                </a:lnTo>
                <a:lnTo>
                  <a:pt x="528739" y="531228"/>
                </a:lnTo>
                <a:lnTo>
                  <a:pt x="559705" y="487311"/>
                </a:lnTo>
                <a:lnTo>
                  <a:pt x="346024" y="487311"/>
                </a:lnTo>
                <a:lnTo>
                  <a:pt x="345884" y="487172"/>
                </a:lnTo>
                <a:close/>
              </a:path>
              <a:path w="579119" h="581659">
                <a:moveTo>
                  <a:pt x="484822" y="2476"/>
                </a:moveTo>
                <a:lnTo>
                  <a:pt x="484822" y="411238"/>
                </a:lnTo>
                <a:lnTo>
                  <a:pt x="483267" y="426481"/>
                </a:lnTo>
                <a:lnTo>
                  <a:pt x="462445" y="464921"/>
                </a:lnTo>
                <a:lnTo>
                  <a:pt x="424004" y="485754"/>
                </a:lnTo>
                <a:lnTo>
                  <a:pt x="408762" y="487311"/>
                </a:lnTo>
                <a:lnTo>
                  <a:pt x="559705" y="487311"/>
                </a:lnTo>
                <a:lnTo>
                  <a:pt x="565186" y="477234"/>
                </a:lnTo>
                <a:lnTo>
                  <a:pt x="575110" y="445389"/>
                </a:lnTo>
                <a:lnTo>
                  <a:pt x="578573" y="411238"/>
                </a:lnTo>
                <a:lnTo>
                  <a:pt x="578573" y="150964"/>
                </a:lnTo>
                <a:lnTo>
                  <a:pt x="578789" y="150761"/>
                </a:lnTo>
                <a:lnTo>
                  <a:pt x="578789" y="119265"/>
                </a:lnTo>
                <a:lnTo>
                  <a:pt x="578256" y="112636"/>
                </a:lnTo>
                <a:lnTo>
                  <a:pt x="565950" y="70269"/>
                </a:lnTo>
                <a:lnTo>
                  <a:pt x="559968" y="59397"/>
                </a:lnTo>
                <a:lnTo>
                  <a:pt x="556628" y="53848"/>
                </a:lnTo>
                <a:lnTo>
                  <a:pt x="534911" y="29641"/>
                </a:lnTo>
                <a:lnTo>
                  <a:pt x="500123" y="7811"/>
                </a:lnTo>
                <a:lnTo>
                  <a:pt x="487260" y="3175"/>
                </a:lnTo>
                <a:lnTo>
                  <a:pt x="484822" y="2476"/>
                </a:lnTo>
                <a:close/>
              </a:path>
              <a:path w="579119" h="581659">
                <a:moveTo>
                  <a:pt x="534921" y="29641"/>
                </a:moveTo>
                <a:lnTo>
                  <a:pt x="536092" y="30670"/>
                </a:lnTo>
                <a:lnTo>
                  <a:pt x="534921" y="29641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42" y="2616"/>
                </a:lnTo>
                <a:lnTo>
                  <a:pt x="484822" y="2616"/>
                </a:lnTo>
                <a:lnTo>
                  <a:pt x="484797" y="2476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" name="object 6"/>
          <p:cNvSpPr/>
          <p:nvPr/>
        </p:nvSpPr>
        <p:spPr>
          <a:xfrm>
            <a:off x="927336" y="6122756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36"/>
                </a:moveTo>
                <a:lnTo>
                  <a:pt x="0" y="210362"/>
                </a:lnTo>
                <a:lnTo>
                  <a:pt x="83286" y="256336"/>
                </a:lnTo>
                <a:lnTo>
                  <a:pt x="82600" y="259460"/>
                </a:lnTo>
                <a:lnTo>
                  <a:pt x="82232" y="262712"/>
                </a:lnTo>
                <a:lnTo>
                  <a:pt x="82232" y="266039"/>
                </a:lnTo>
                <a:lnTo>
                  <a:pt x="85734" y="283376"/>
                </a:lnTo>
                <a:lnTo>
                  <a:pt x="95283" y="297534"/>
                </a:lnTo>
                <a:lnTo>
                  <a:pt x="109444" y="307078"/>
                </a:lnTo>
                <a:lnTo>
                  <a:pt x="126784" y="310578"/>
                </a:lnTo>
                <a:lnTo>
                  <a:pt x="144126" y="307078"/>
                </a:lnTo>
                <a:lnTo>
                  <a:pt x="158283" y="297534"/>
                </a:lnTo>
                <a:lnTo>
                  <a:pt x="165729" y="286486"/>
                </a:lnTo>
                <a:lnTo>
                  <a:pt x="126784" y="286486"/>
                </a:lnTo>
                <a:lnTo>
                  <a:pt x="118826" y="284879"/>
                </a:lnTo>
                <a:lnTo>
                  <a:pt x="112326" y="280496"/>
                </a:lnTo>
                <a:lnTo>
                  <a:pt x="107944" y="273997"/>
                </a:lnTo>
                <a:lnTo>
                  <a:pt x="106337" y="266039"/>
                </a:lnTo>
                <a:lnTo>
                  <a:pt x="107944" y="258087"/>
                </a:lnTo>
                <a:lnTo>
                  <a:pt x="112326" y="251586"/>
                </a:lnTo>
                <a:lnTo>
                  <a:pt x="118826" y="247201"/>
                </a:lnTo>
                <a:lnTo>
                  <a:pt x="126784" y="245592"/>
                </a:lnTo>
                <a:lnTo>
                  <a:pt x="166136" y="245592"/>
                </a:lnTo>
                <a:lnTo>
                  <a:pt x="163945" y="241481"/>
                </a:lnTo>
                <a:lnTo>
                  <a:pt x="158661" y="234937"/>
                </a:lnTo>
                <a:lnTo>
                  <a:pt x="158954" y="234416"/>
                </a:lnTo>
                <a:lnTo>
                  <a:pt x="95402" y="234416"/>
                </a:lnTo>
                <a:lnTo>
                  <a:pt x="0" y="181736"/>
                </a:lnTo>
                <a:close/>
              </a:path>
              <a:path w="485139" h="311150">
                <a:moveTo>
                  <a:pt x="166136" y="245592"/>
                </a:moveTo>
                <a:lnTo>
                  <a:pt x="126784" y="245592"/>
                </a:lnTo>
                <a:lnTo>
                  <a:pt x="134740" y="247201"/>
                </a:lnTo>
                <a:lnTo>
                  <a:pt x="141235" y="251586"/>
                </a:lnTo>
                <a:lnTo>
                  <a:pt x="145613" y="258087"/>
                </a:lnTo>
                <a:lnTo>
                  <a:pt x="147218" y="266039"/>
                </a:lnTo>
                <a:lnTo>
                  <a:pt x="145613" y="273997"/>
                </a:lnTo>
                <a:lnTo>
                  <a:pt x="141235" y="280496"/>
                </a:lnTo>
                <a:lnTo>
                  <a:pt x="134740" y="284879"/>
                </a:lnTo>
                <a:lnTo>
                  <a:pt x="126784" y="286486"/>
                </a:lnTo>
                <a:lnTo>
                  <a:pt x="165729" y="286486"/>
                </a:lnTo>
                <a:lnTo>
                  <a:pt x="167824" y="283376"/>
                </a:lnTo>
                <a:lnTo>
                  <a:pt x="171323" y="266039"/>
                </a:lnTo>
                <a:lnTo>
                  <a:pt x="170446" y="257202"/>
                </a:lnTo>
                <a:lnTo>
                  <a:pt x="167930" y="248959"/>
                </a:lnTo>
                <a:lnTo>
                  <a:pt x="166136" y="245592"/>
                </a:lnTo>
                <a:close/>
              </a:path>
              <a:path w="485139" h="311150">
                <a:moveTo>
                  <a:pt x="130251" y="221500"/>
                </a:moveTo>
                <a:lnTo>
                  <a:pt x="126784" y="221500"/>
                </a:lnTo>
                <a:lnTo>
                  <a:pt x="117853" y="222395"/>
                </a:lnTo>
                <a:lnTo>
                  <a:pt x="109526" y="224963"/>
                </a:lnTo>
                <a:lnTo>
                  <a:pt x="101982" y="229028"/>
                </a:lnTo>
                <a:lnTo>
                  <a:pt x="95402" y="234416"/>
                </a:lnTo>
                <a:lnTo>
                  <a:pt x="158954" y="234416"/>
                </a:lnTo>
                <a:lnTo>
                  <a:pt x="164517" y="224535"/>
                </a:lnTo>
                <a:lnTo>
                  <a:pt x="142989" y="224535"/>
                </a:lnTo>
                <a:lnTo>
                  <a:pt x="140030" y="223494"/>
                </a:lnTo>
                <a:lnTo>
                  <a:pt x="165110" y="223481"/>
                </a:lnTo>
                <a:lnTo>
                  <a:pt x="139966" y="223481"/>
                </a:lnTo>
                <a:lnTo>
                  <a:pt x="136842" y="222630"/>
                </a:lnTo>
                <a:lnTo>
                  <a:pt x="133604" y="221881"/>
                </a:lnTo>
                <a:lnTo>
                  <a:pt x="130251" y="221500"/>
                </a:lnTo>
                <a:close/>
              </a:path>
              <a:path w="485139" h="311150">
                <a:moveTo>
                  <a:pt x="300874" y="85648"/>
                </a:moveTo>
                <a:lnTo>
                  <a:pt x="268693" y="85648"/>
                </a:lnTo>
                <a:lnTo>
                  <a:pt x="327164" y="157797"/>
                </a:lnTo>
                <a:lnTo>
                  <a:pt x="323822" y="163465"/>
                </a:lnTo>
                <a:lnTo>
                  <a:pt x="321336" y="169632"/>
                </a:lnTo>
                <a:lnTo>
                  <a:pt x="319786" y="176215"/>
                </a:lnTo>
                <a:lnTo>
                  <a:pt x="319252" y="183133"/>
                </a:lnTo>
                <a:lnTo>
                  <a:pt x="322752" y="200478"/>
                </a:lnTo>
                <a:lnTo>
                  <a:pt x="332297" y="214639"/>
                </a:lnTo>
                <a:lnTo>
                  <a:pt x="346454" y="224185"/>
                </a:lnTo>
                <a:lnTo>
                  <a:pt x="363791" y="227685"/>
                </a:lnTo>
                <a:lnTo>
                  <a:pt x="381130" y="224185"/>
                </a:lnTo>
                <a:lnTo>
                  <a:pt x="395292" y="214639"/>
                </a:lnTo>
                <a:lnTo>
                  <a:pt x="402749" y="203580"/>
                </a:lnTo>
                <a:lnTo>
                  <a:pt x="363791" y="203580"/>
                </a:lnTo>
                <a:lnTo>
                  <a:pt x="355840" y="201973"/>
                </a:lnTo>
                <a:lnTo>
                  <a:pt x="349345" y="197591"/>
                </a:lnTo>
                <a:lnTo>
                  <a:pt x="344964" y="191091"/>
                </a:lnTo>
                <a:lnTo>
                  <a:pt x="343357" y="183133"/>
                </a:lnTo>
                <a:lnTo>
                  <a:pt x="344964" y="175183"/>
                </a:lnTo>
                <a:lnTo>
                  <a:pt x="349345" y="168687"/>
                </a:lnTo>
                <a:lnTo>
                  <a:pt x="355840" y="164306"/>
                </a:lnTo>
                <a:lnTo>
                  <a:pt x="363791" y="162699"/>
                </a:lnTo>
                <a:lnTo>
                  <a:pt x="408667" y="162699"/>
                </a:lnTo>
                <a:lnTo>
                  <a:pt x="428624" y="146430"/>
                </a:lnTo>
                <a:lnTo>
                  <a:pt x="389039" y="146430"/>
                </a:lnTo>
                <a:lnTo>
                  <a:pt x="383390" y="143122"/>
                </a:lnTo>
                <a:lnTo>
                  <a:pt x="380711" y="142049"/>
                </a:lnTo>
                <a:lnTo>
                  <a:pt x="346583" y="142049"/>
                </a:lnTo>
                <a:lnTo>
                  <a:pt x="300874" y="85648"/>
                </a:lnTo>
                <a:close/>
              </a:path>
              <a:path w="485139" h="311150">
                <a:moveTo>
                  <a:pt x="165103" y="223494"/>
                </a:moveTo>
                <a:lnTo>
                  <a:pt x="140030" y="223494"/>
                </a:lnTo>
                <a:lnTo>
                  <a:pt x="142989" y="224535"/>
                </a:lnTo>
                <a:lnTo>
                  <a:pt x="164517" y="224535"/>
                </a:lnTo>
                <a:lnTo>
                  <a:pt x="165103" y="223494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500"/>
                </a:lnTo>
                <a:lnTo>
                  <a:pt x="219979" y="13046"/>
                </a:lnTo>
                <a:lnTo>
                  <a:pt x="210433" y="27206"/>
                </a:lnTo>
                <a:lnTo>
                  <a:pt x="206933" y="44551"/>
                </a:lnTo>
                <a:lnTo>
                  <a:pt x="207810" y="53388"/>
                </a:lnTo>
                <a:lnTo>
                  <a:pt x="210326" y="61631"/>
                </a:lnTo>
                <a:lnTo>
                  <a:pt x="214311" y="69110"/>
                </a:lnTo>
                <a:lnTo>
                  <a:pt x="219595" y="75653"/>
                </a:lnTo>
                <a:lnTo>
                  <a:pt x="136842" y="222630"/>
                </a:lnTo>
                <a:lnTo>
                  <a:pt x="139966" y="223481"/>
                </a:lnTo>
                <a:lnTo>
                  <a:pt x="165110" y="223481"/>
                </a:lnTo>
                <a:lnTo>
                  <a:pt x="241414" y="87960"/>
                </a:lnTo>
                <a:lnTo>
                  <a:pt x="262923" y="87960"/>
                </a:lnTo>
                <a:lnTo>
                  <a:pt x="263398" y="87858"/>
                </a:lnTo>
                <a:lnTo>
                  <a:pt x="268693" y="85648"/>
                </a:lnTo>
                <a:lnTo>
                  <a:pt x="300874" y="85648"/>
                </a:lnTo>
                <a:lnTo>
                  <a:pt x="288112" y="69900"/>
                </a:lnTo>
                <a:lnTo>
                  <a:pt x="290997" y="64998"/>
                </a:lnTo>
                <a:lnTo>
                  <a:pt x="251485" y="64998"/>
                </a:lnTo>
                <a:lnTo>
                  <a:pt x="243527" y="63391"/>
                </a:lnTo>
                <a:lnTo>
                  <a:pt x="237028" y="59008"/>
                </a:lnTo>
                <a:lnTo>
                  <a:pt x="232645" y="52509"/>
                </a:lnTo>
                <a:lnTo>
                  <a:pt x="231038" y="44551"/>
                </a:lnTo>
                <a:lnTo>
                  <a:pt x="232645" y="36601"/>
                </a:lnTo>
                <a:lnTo>
                  <a:pt x="237028" y="30105"/>
                </a:lnTo>
                <a:lnTo>
                  <a:pt x="243527" y="25724"/>
                </a:lnTo>
                <a:lnTo>
                  <a:pt x="251485" y="24117"/>
                </a:lnTo>
                <a:lnTo>
                  <a:pt x="290439" y="24117"/>
                </a:lnTo>
                <a:lnTo>
                  <a:pt x="282975" y="13046"/>
                </a:lnTo>
                <a:lnTo>
                  <a:pt x="268817" y="3500"/>
                </a:lnTo>
                <a:lnTo>
                  <a:pt x="251485" y="0"/>
                </a:lnTo>
                <a:close/>
              </a:path>
              <a:path w="485139" h="311150">
                <a:moveTo>
                  <a:pt x="408667" y="162699"/>
                </a:moveTo>
                <a:lnTo>
                  <a:pt x="363791" y="162699"/>
                </a:lnTo>
                <a:lnTo>
                  <a:pt x="371749" y="164306"/>
                </a:lnTo>
                <a:lnTo>
                  <a:pt x="378248" y="168687"/>
                </a:lnTo>
                <a:lnTo>
                  <a:pt x="382631" y="175183"/>
                </a:lnTo>
                <a:lnTo>
                  <a:pt x="384238" y="183133"/>
                </a:lnTo>
                <a:lnTo>
                  <a:pt x="382631" y="191091"/>
                </a:lnTo>
                <a:lnTo>
                  <a:pt x="378248" y="197591"/>
                </a:lnTo>
                <a:lnTo>
                  <a:pt x="371749" y="201973"/>
                </a:lnTo>
                <a:lnTo>
                  <a:pt x="363791" y="203580"/>
                </a:lnTo>
                <a:lnTo>
                  <a:pt x="402749" y="203580"/>
                </a:lnTo>
                <a:lnTo>
                  <a:pt x="404841" y="200478"/>
                </a:lnTo>
                <a:lnTo>
                  <a:pt x="408343" y="183133"/>
                </a:lnTo>
                <a:lnTo>
                  <a:pt x="408343" y="176999"/>
                </a:lnTo>
                <a:lnTo>
                  <a:pt x="407085" y="171145"/>
                </a:lnTo>
                <a:lnTo>
                  <a:pt x="404850" y="165811"/>
                </a:lnTo>
                <a:lnTo>
                  <a:pt x="408667" y="162699"/>
                </a:lnTo>
                <a:close/>
              </a:path>
              <a:path w="485139" h="311150">
                <a:moveTo>
                  <a:pt x="484835" y="68351"/>
                </a:moveTo>
                <a:lnTo>
                  <a:pt x="389039" y="146430"/>
                </a:lnTo>
                <a:lnTo>
                  <a:pt x="428624" y="146430"/>
                </a:lnTo>
                <a:lnTo>
                  <a:pt x="484835" y="100609"/>
                </a:lnTo>
                <a:lnTo>
                  <a:pt x="484835" y="68351"/>
                </a:lnTo>
                <a:close/>
              </a:path>
              <a:path w="485139" h="311150">
                <a:moveTo>
                  <a:pt x="363791" y="138595"/>
                </a:moveTo>
                <a:lnTo>
                  <a:pt x="357695" y="138595"/>
                </a:lnTo>
                <a:lnTo>
                  <a:pt x="351878" y="139826"/>
                </a:lnTo>
                <a:lnTo>
                  <a:pt x="346583" y="142049"/>
                </a:lnTo>
                <a:lnTo>
                  <a:pt x="380711" y="142049"/>
                </a:lnTo>
                <a:lnTo>
                  <a:pt x="377243" y="140660"/>
                </a:lnTo>
                <a:lnTo>
                  <a:pt x="370683" y="139124"/>
                </a:lnTo>
                <a:lnTo>
                  <a:pt x="363791" y="138595"/>
                </a:lnTo>
                <a:close/>
              </a:path>
              <a:path w="485139" h="311150">
                <a:moveTo>
                  <a:pt x="262923" y="87960"/>
                </a:moveTo>
                <a:lnTo>
                  <a:pt x="241414" y="87960"/>
                </a:lnTo>
                <a:lnTo>
                  <a:pt x="244652" y="88696"/>
                </a:lnTo>
                <a:lnTo>
                  <a:pt x="248031" y="89103"/>
                </a:lnTo>
                <a:lnTo>
                  <a:pt x="257581" y="89103"/>
                </a:lnTo>
                <a:lnTo>
                  <a:pt x="262923" y="87960"/>
                </a:lnTo>
                <a:close/>
              </a:path>
              <a:path w="485139" h="311150">
                <a:moveTo>
                  <a:pt x="290439" y="24117"/>
                </a:moveTo>
                <a:lnTo>
                  <a:pt x="251485" y="24117"/>
                </a:lnTo>
                <a:lnTo>
                  <a:pt x="259435" y="25724"/>
                </a:lnTo>
                <a:lnTo>
                  <a:pt x="265931" y="30105"/>
                </a:lnTo>
                <a:lnTo>
                  <a:pt x="270312" y="36601"/>
                </a:lnTo>
                <a:lnTo>
                  <a:pt x="271919" y="44551"/>
                </a:lnTo>
                <a:lnTo>
                  <a:pt x="270312" y="52509"/>
                </a:lnTo>
                <a:lnTo>
                  <a:pt x="265931" y="59008"/>
                </a:lnTo>
                <a:lnTo>
                  <a:pt x="259435" y="63391"/>
                </a:lnTo>
                <a:lnTo>
                  <a:pt x="251485" y="64998"/>
                </a:lnTo>
                <a:lnTo>
                  <a:pt x="290997" y="64998"/>
                </a:lnTo>
                <a:lnTo>
                  <a:pt x="291454" y="64221"/>
                </a:lnTo>
                <a:lnTo>
                  <a:pt x="293939" y="58045"/>
                </a:lnTo>
                <a:lnTo>
                  <a:pt x="295489" y="51459"/>
                </a:lnTo>
                <a:lnTo>
                  <a:pt x="296024" y="44551"/>
                </a:lnTo>
                <a:lnTo>
                  <a:pt x="292522" y="27206"/>
                </a:lnTo>
                <a:lnTo>
                  <a:pt x="290439" y="2411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" name="object 7"/>
          <p:cNvSpPr/>
          <p:nvPr/>
        </p:nvSpPr>
        <p:spPr>
          <a:xfrm>
            <a:off x="870532" y="6011331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20" y="0"/>
                </a:lnTo>
                <a:lnTo>
                  <a:pt x="170027" y="76"/>
                </a:lnTo>
                <a:lnTo>
                  <a:pt x="104043" y="13458"/>
                </a:lnTo>
                <a:lnTo>
                  <a:pt x="50050" y="49911"/>
                </a:lnTo>
                <a:lnTo>
                  <a:pt x="13598" y="103898"/>
                </a:lnTo>
                <a:lnTo>
                  <a:pt x="215" y="169887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21"/>
                </a:lnTo>
                <a:lnTo>
                  <a:pt x="520" y="468363"/>
                </a:lnTo>
                <a:lnTo>
                  <a:pt x="12839" y="510730"/>
                </a:lnTo>
                <a:lnTo>
                  <a:pt x="18821" y="521614"/>
                </a:lnTo>
                <a:lnTo>
                  <a:pt x="22174" y="527126"/>
                </a:lnTo>
                <a:lnTo>
                  <a:pt x="26073" y="532523"/>
                </a:lnTo>
                <a:lnTo>
                  <a:pt x="30403" y="537629"/>
                </a:lnTo>
                <a:lnTo>
                  <a:pt x="31394" y="538835"/>
                </a:lnTo>
                <a:lnTo>
                  <a:pt x="66381" y="567207"/>
                </a:lnTo>
                <a:lnTo>
                  <a:pt x="93967" y="578523"/>
                </a:lnTo>
                <a:lnTo>
                  <a:pt x="93967" y="169887"/>
                </a:lnTo>
                <a:lnTo>
                  <a:pt x="95522" y="154647"/>
                </a:lnTo>
                <a:lnTo>
                  <a:pt x="116344" y="116217"/>
                </a:lnTo>
                <a:lnTo>
                  <a:pt x="154779" y="95382"/>
                </a:lnTo>
                <a:lnTo>
                  <a:pt x="170027" y="93827"/>
                </a:lnTo>
                <a:lnTo>
                  <a:pt x="564191" y="93827"/>
                </a:lnTo>
                <a:lnTo>
                  <a:pt x="578040" y="91351"/>
                </a:lnTo>
                <a:lnTo>
                  <a:pt x="552021" y="44320"/>
                </a:lnTo>
                <a:lnTo>
                  <a:pt x="522452" y="19050"/>
                </a:lnTo>
                <a:lnTo>
                  <a:pt x="480072" y="2438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191" y="93827"/>
                </a:moveTo>
                <a:lnTo>
                  <a:pt x="232778" y="93827"/>
                </a:lnTo>
                <a:lnTo>
                  <a:pt x="232905" y="93967"/>
                </a:lnTo>
                <a:lnTo>
                  <a:pt x="563410" y="93967"/>
                </a:lnTo>
                <a:lnTo>
                  <a:pt x="564191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" name="object 8"/>
          <p:cNvSpPr/>
          <p:nvPr/>
        </p:nvSpPr>
        <p:spPr>
          <a:xfrm>
            <a:off x="1388569" y="6084844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4" y="665"/>
                </a:lnTo>
                <a:lnTo>
                  <a:pt x="52411" y="2505"/>
                </a:lnTo>
                <a:lnTo>
                  <a:pt x="24119" y="5282"/>
                </a:lnTo>
                <a:lnTo>
                  <a:pt x="0" y="8762"/>
                </a:lnTo>
                <a:lnTo>
                  <a:pt x="0" y="425564"/>
                </a:lnTo>
                <a:lnTo>
                  <a:pt x="76466" y="425564"/>
                </a:lnTo>
                <a:lnTo>
                  <a:pt x="76466" y="251942"/>
                </a:lnTo>
                <a:lnTo>
                  <a:pt x="239925" y="251942"/>
                </a:lnTo>
                <a:lnTo>
                  <a:pt x="227231" y="238016"/>
                </a:lnTo>
                <a:lnTo>
                  <a:pt x="206832" y="226250"/>
                </a:lnTo>
                <a:lnTo>
                  <a:pt x="206832" y="224370"/>
                </a:lnTo>
                <a:lnTo>
                  <a:pt x="235437" y="209408"/>
                </a:lnTo>
                <a:lnTo>
                  <a:pt x="250200" y="195541"/>
                </a:lnTo>
                <a:lnTo>
                  <a:pt x="76466" y="195541"/>
                </a:lnTo>
                <a:lnTo>
                  <a:pt x="76466" y="62039"/>
                </a:lnTo>
                <a:lnTo>
                  <a:pt x="83643" y="60659"/>
                </a:lnTo>
                <a:lnTo>
                  <a:pt x="93937" y="59455"/>
                </a:lnTo>
                <a:lnTo>
                  <a:pt x="107404" y="58603"/>
                </a:lnTo>
                <a:lnTo>
                  <a:pt x="124104" y="58280"/>
                </a:lnTo>
                <a:lnTo>
                  <a:pt x="267046" y="58280"/>
                </a:lnTo>
                <a:lnTo>
                  <a:pt x="262408" y="50231"/>
                </a:lnTo>
                <a:lnTo>
                  <a:pt x="246951" y="33845"/>
                </a:lnTo>
                <a:lnTo>
                  <a:pt x="223226" y="18505"/>
                </a:lnTo>
                <a:lnTo>
                  <a:pt x="193984" y="7988"/>
                </a:lnTo>
                <a:lnTo>
                  <a:pt x="158635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25" y="251942"/>
                </a:moveTo>
                <a:lnTo>
                  <a:pt x="115315" y="251942"/>
                </a:lnTo>
                <a:lnTo>
                  <a:pt x="144009" y="256273"/>
                </a:lnTo>
                <a:lnTo>
                  <a:pt x="165234" y="268714"/>
                </a:lnTo>
                <a:lnTo>
                  <a:pt x="180461" y="291263"/>
                </a:lnTo>
                <a:lnTo>
                  <a:pt x="191160" y="325920"/>
                </a:lnTo>
                <a:lnTo>
                  <a:pt x="199712" y="361929"/>
                </a:lnTo>
                <a:lnTo>
                  <a:pt x="207383" y="390777"/>
                </a:lnTo>
                <a:lnTo>
                  <a:pt x="213993" y="412107"/>
                </a:lnTo>
                <a:lnTo>
                  <a:pt x="219367" y="425564"/>
                </a:lnTo>
                <a:lnTo>
                  <a:pt x="298957" y="425564"/>
                </a:lnTo>
                <a:lnTo>
                  <a:pt x="291922" y="407683"/>
                </a:lnTo>
                <a:lnTo>
                  <a:pt x="284000" y="380284"/>
                </a:lnTo>
                <a:lnTo>
                  <a:pt x="275255" y="346066"/>
                </a:lnTo>
                <a:lnTo>
                  <a:pt x="265747" y="307733"/>
                </a:lnTo>
                <a:lnTo>
                  <a:pt x="256277" y="279401"/>
                </a:lnTo>
                <a:lnTo>
                  <a:pt x="243576" y="255947"/>
                </a:lnTo>
                <a:lnTo>
                  <a:pt x="239925" y="251942"/>
                </a:lnTo>
                <a:close/>
              </a:path>
              <a:path w="299085" h="426084">
                <a:moveTo>
                  <a:pt x="267046" y="58280"/>
                </a:moveTo>
                <a:lnTo>
                  <a:pt x="124104" y="58280"/>
                </a:lnTo>
                <a:lnTo>
                  <a:pt x="158183" y="62334"/>
                </a:lnTo>
                <a:lnTo>
                  <a:pt x="184270" y="74733"/>
                </a:lnTo>
                <a:lnTo>
                  <a:pt x="200956" y="95827"/>
                </a:lnTo>
                <a:lnTo>
                  <a:pt x="206832" y="125971"/>
                </a:lnTo>
                <a:lnTo>
                  <a:pt x="200927" y="154554"/>
                </a:lnTo>
                <a:lnTo>
                  <a:pt x="184035" y="176501"/>
                </a:lnTo>
                <a:lnTo>
                  <a:pt x="157390" y="190575"/>
                </a:lnTo>
                <a:lnTo>
                  <a:pt x="122224" y="195541"/>
                </a:lnTo>
                <a:lnTo>
                  <a:pt x="250200" y="195541"/>
                </a:lnTo>
                <a:lnTo>
                  <a:pt x="259872" y="186456"/>
                </a:lnTo>
                <a:lnTo>
                  <a:pt x="276903" y="155981"/>
                </a:lnTo>
                <a:lnTo>
                  <a:pt x="283298" y="118452"/>
                </a:lnTo>
                <a:lnTo>
                  <a:pt x="280878" y="92886"/>
                </a:lnTo>
                <a:lnTo>
                  <a:pt x="273816" y="70029"/>
                </a:lnTo>
                <a:lnTo>
                  <a:pt x="267046" y="5828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" name="object 9"/>
          <p:cNvSpPr/>
          <p:nvPr/>
        </p:nvSpPr>
        <p:spPr>
          <a:xfrm>
            <a:off x="1606044" y="6082566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16" y="345351"/>
                </a:moveTo>
                <a:lnTo>
                  <a:pt x="0" y="409270"/>
                </a:lnTo>
                <a:lnTo>
                  <a:pt x="49042" y="427612"/>
                </a:lnTo>
                <a:lnTo>
                  <a:pt x="114058" y="435609"/>
                </a:lnTo>
                <a:lnTo>
                  <a:pt x="172627" y="428941"/>
                </a:lnTo>
                <a:lnTo>
                  <a:pt x="217654" y="410539"/>
                </a:lnTo>
                <a:lnTo>
                  <a:pt x="249442" y="382811"/>
                </a:lnTo>
                <a:lnTo>
                  <a:pt x="255161" y="372300"/>
                </a:lnTo>
                <a:lnTo>
                  <a:pt x="119087" y="372300"/>
                </a:lnTo>
                <a:lnTo>
                  <a:pt x="89986" y="370116"/>
                </a:lnTo>
                <a:lnTo>
                  <a:pt x="62591" y="364231"/>
                </a:lnTo>
                <a:lnTo>
                  <a:pt x="37902" y="355643"/>
                </a:lnTo>
                <a:lnTo>
                  <a:pt x="16916" y="345351"/>
                </a:lnTo>
                <a:close/>
              </a:path>
              <a:path w="274955" h="435609">
                <a:moveTo>
                  <a:pt x="156057" y="0"/>
                </a:moveTo>
                <a:lnTo>
                  <a:pt x="105407" y="6026"/>
                </a:lnTo>
                <a:lnTo>
                  <a:pt x="64023" y="22942"/>
                </a:lnTo>
                <a:lnTo>
                  <a:pt x="33047" y="49004"/>
                </a:lnTo>
                <a:lnTo>
                  <a:pt x="13624" y="82468"/>
                </a:lnTo>
                <a:lnTo>
                  <a:pt x="6896" y="121589"/>
                </a:lnTo>
                <a:lnTo>
                  <a:pt x="14934" y="162907"/>
                </a:lnTo>
                <a:lnTo>
                  <a:pt x="37836" y="196411"/>
                </a:lnTo>
                <a:lnTo>
                  <a:pt x="73783" y="223220"/>
                </a:lnTo>
                <a:lnTo>
                  <a:pt x="120954" y="244449"/>
                </a:lnTo>
                <a:lnTo>
                  <a:pt x="155450" y="259113"/>
                </a:lnTo>
                <a:lnTo>
                  <a:pt x="178776" y="274839"/>
                </a:lnTo>
                <a:lnTo>
                  <a:pt x="191994" y="292914"/>
                </a:lnTo>
                <a:lnTo>
                  <a:pt x="196164" y="314629"/>
                </a:lnTo>
                <a:lnTo>
                  <a:pt x="191082" y="338187"/>
                </a:lnTo>
                <a:lnTo>
                  <a:pt x="176190" y="356395"/>
                </a:lnTo>
                <a:lnTo>
                  <a:pt x="152015" y="368138"/>
                </a:lnTo>
                <a:lnTo>
                  <a:pt x="119087" y="372300"/>
                </a:lnTo>
                <a:lnTo>
                  <a:pt x="255161" y="372300"/>
                </a:lnTo>
                <a:lnTo>
                  <a:pt x="268294" y="348164"/>
                </a:lnTo>
                <a:lnTo>
                  <a:pt x="274510" y="309003"/>
                </a:lnTo>
                <a:lnTo>
                  <a:pt x="267784" y="267647"/>
                </a:lnTo>
                <a:lnTo>
                  <a:pt x="247486" y="233868"/>
                </a:lnTo>
                <a:lnTo>
                  <a:pt x="213436" y="206317"/>
                </a:lnTo>
                <a:lnTo>
                  <a:pt x="165455" y="183641"/>
                </a:lnTo>
                <a:lnTo>
                  <a:pt x="129029" y="168103"/>
                </a:lnTo>
                <a:lnTo>
                  <a:pt x="103881" y="152857"/>
                </a:lnTo>
                <a:lnTo>
                  <a:pt x="89308" y="135610"/>
                </a:lnTo>
                <a:lnTo>
                  <a:pt x="84607" y="114071"/>
                </a:lnTo>
                <a:lnTo>
                  <a:pt x="88700" y="95826"/>
                </a:lnTo>
                <a:lnTo>
                  <a:pt x="101372" y="79522"/>
                </a:lnTo>
                <a:lnTo>
                  <a:pt x="123210" y="67803"/>
                </a:lnTo>
                <a:lnTo>
                  <a:pt x="154800" y="63309"/>
                </a:lnTo>
                <a:lnTo>
                  <a:pt x="244872" y="63309"/>
                </a:lnTo>
                <a:lnTo>
                  <a:pt x="257594" y="21310"/>
                </a:lnTo>
                <a:lnTo>
                  <a:pt x="238910" y="13223"/>
                </a:lnTo>
                <a:lnTo>
                  <a:pt x="215760" y="6426"/>
                </a:lnTo>
                <a:lnTo>
                  <a:pt x="188142" y="1743"/>
                </a:lnTo>
                <a:lnTo>
                  <a:pt x="156057" y="0"/>
                </a:lnTo>
                <a:close/>
              </a:path>
              <a:path w="274955" h="435609">
                <a:moveTo>
                  <a:pt x="244872" y="63309"/>
                </a:moveTo>
                <a:lnTo>
                  <a:pt x="154800" y="63309"/>
                </a:lnTo>
                <a:lnTo>
                  <a:pt x="182466" y="65298"/>
                </a:lnTo>
                <a:lnTo>
                  <a:pt x="205962" y="70283"/>
                </a:lnTo>
                <a:lnTo>
                  <a:pt x="224876" y="76795"/>
                </a:lnTo>
                <a:lnTo>
                  <a:pt x="238798" y="83362"/>
                </a:lnTo>
                <a:lnTo>
                  <a:pt x="244872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" name="object 10"/>
          <p:cNvSpPr/>
          <p:nvPr/>
        </p:nvSpPr>
        <p:spPr>
          <a:xfrm>
            <a:off x="1827311" y="6084844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79" y="0"/>
                </a:moveTo>
                <a:lnTo>
                  <a:pt x="79843" y="665"/>
                </a:lnTo>
                <a:lnTo>
                  <a:pt x="49036" y="2505"/>
                </a:lnTo>
                <a:lnTo>
                  <a:pt x="21755" y="5282"/>
                </a:lnTo>
                <a:lnTo>
                  <a:pt x="0" y="8762"/>
                </a:lnTo>
                <a:lnTo>
                  <a:pt x="0" y="424319"/>
                </a:lnTo>
                <a:lnTo>
                  <a:pt x="16991" y="426254"/>
                </a:lnTo>
                <a:lnTo>
                  <a:pt x="38623" y="428070"/>
                </a:lnTo>
                <a:lnTo>
                  <a:pt x="64604" y="429418"/>
                </a:lnTo>
                <a:lnTo>
                  <a:pt x="94640" y="429945"/>
                </a:lnTo>
                <a:lnTo>
                  <a:pt x="147414" y="427478"/>
                </a:lnTo>
                <a:lnTo>
                  <a:pt x="190611" y="420077"/>
                </a:lnTo>
                <a:lnTo>
                  <a:pt x="251320" y="390474"/>
                </a:lnTo>
                <a:lnTo>
                  <a:pt x="269287" y="371665"/>
                </a:lnTo>
                <a:lnTo>
                  <a:pt x="117195" y="371665"/>
                </a:lnTo>
                <a:lnTo>
                  <a:pt x="104841" y="371546"/>
                </a:lnTo>
                <a:lnTo>
                  <a:pt x="94011" y="371192"/>
                </a:lnTo>
                <a:lnTo>
                  <a:pt x="84591" y="370604"/>
                </a:lnTo>
                <a:lnTo>
                  <a:pt x="76466" y="369785"/>
                </a:lnTo>
                <a:lnTo>
                  <a:pt x="76466" y="231889"/>
                </a:lnTo>
                <a:lnTo>
                  <a:pt x="264264" y="231889"/>
                </a:lnTo>
                <a:lnTo>
                  <a:pt x="238917" y="211594"/>
                </a:lnTo>
                <a:lnTo>
                  <a:pt x="206832" y="198678"/>
                </a:lnTo>
                <a:lnTo>
                  <a:pt x="206832" y="197434"/>
                </a:lnTo>
                <a:lnTo>
                  <a:pt x="237098" y="181455"/>
                </a:lnTo>
                <a:lnTo>
                  <a:pt x="243183" y="175488"/>
                </a:lnTo>
                <a:lnTo>
                  <a:pt x="76466" y="175488"/>
                </a:lnTo>
                <a:lnTo>
                  <a:pt x="76466" y="60159"/>
                </a:lnTo>
                <a:lnTo>
                  <a:pt x="83583" y="58878"/>
                </a:lnTo>
                <a:lnTo>
                  <a:pt x="92994" y="57892"/>
                </a:lnTo>
                <a:lnTo>
                  <a:pt x="105107" y="57259"/>
                </a:lnTo>
                <a:lnTo>
                  <a:pt x="120332" y="57035"/>
                </a:lnTo>
                <a:lnTo>
                  <a:pt x="263521" y="57035"/>
                </a:lnTo>
                <a:lnTo>
                  <a:pt x="251109" y="40870"/>
                </a:lnTo>
                <a:lnTo>
                  <a:pt x="233146" y="26949"/>
                </a:lnTo>
                <a:lnTo>
                  <a:pt x="210105" y="14273"/>
                </a:lnTo>
                <a:lnTo>
                  <a:pt x="183245" y="5949"/>
                </a:lnTo>
                <a:lnTo>
                  <a:pt x="151093" y="1389"/>
                </a:lnTo>
                <a:lnTo>
                  <a:pt x="112179" y="0"/>
                </a:lnTo>
                <a:close/>
              </a:path>
              <a:path w="292100" h="430529">
                <a:moveTo>
                  <a:pt x="264264" y="231889"/>
                </a:moveTo>
                <a:lnTo>
                  <a:pt x="114693" y="231889"/>
                </a:lnTo>
                <a:lnTo>
                  <a:pt x="152153" y="235786"/>
                </a:lnTo>
                <a:lnTo>
                  <a:pt x="182621" y="248027"/>
                </a:lnTo>
                <a:lnTo>
                  <a:pt x="203099" y="269436"/>
                </a:lnTo>
                <a:lnTo>
                  <a:pt x="210591" y="300837"/>
                </a:lnTo>
                <a:lnTo>
                  <a:pt x="202961" y="333850"/>
                </a:lnTo>
                <a:lnTo>
                  <a:pt x="182462" y="355758"/>
                </a:lnTo>
                <a:lnTo>
                  <a:pt x="152678" y="367913"/>
                </a:lnTo>
                <a:lnTo>
                  <a:pt x="117195" y="371665"/>
                </a:lnTo>
                <a:lnTo>
                  <a:pt x="269287" y="371665"/>
                </a:lnTo>
                <a:lnTo>
                  <a:pt x="280858" y="353488"/>
                </a:lnTo>
                <a:lnTo>
                  <a:pt x="289133" y="329998"/>
                </a:lnTo>
                <a:lnTo>
                  <a:pt x="292061" y="303339"/>
                </a:lnTo>
                <a:lnTo>
                  <a:pt x="285000" y="263985"/>
                </a:lnTo>
                <a:lnTo>
                  <a:pt x="266130" y="233383"/>
                </a:lnTo>
                <a:lnTo>
                  <a:pt x="264264" y="231889"/>
                </a:lnTo>
                <a:close/>
              </a:path>
              <a:path w="292100" h="430529">
                <a:moveTo>
                  <a:pt x="263521" y="57035"/>
                </a:moveTo>
                <a:lnTo>
                  <a:pt x="120332" y="57035"/>
                </a:lnTo>
                <a:lnTo>
                  <a:pt x="153300" y="60492"/>
                </a:lnTo>
                <a:lnTo>
                  <a:pt x="178158" y="71058"/>
                </a:lnTo>
                <a:lnTo>
                  <a:pt x="193848" y="89027"/>
                </a:lnTo>
                <a:lnTo>
                  <a:pt x="199313" y="114693"/>
                </a:lnTo>
                <a:lnTo>
                  <a:pt x="193780" y="139259"/>
                </a:lnTo>
                <a:lnTo>
                  <a:pt x="177611" y="158483"/>
                </a:lnTo>
                <a:lnTo>
                  <a:pt x="151452" y="171011"/>
                </a:lnTo>
                <a:lnTo>
                  <a:pt x="115950" y="175488"/>
                </a:lnTo>
                <a:lnTo>
                  <a:pt x="243183" y="175488"/>
                </a:lnTo>
                <a:lnTo>
                  <a:pt x="259083" y="159894"/>
                </a:lnTo>
                <a:lnTo>
                  <a:pt x="272490" y="134220"/>
                </a:lnTo>
                <a:lnTo>
                  <a:pt x="277025" y="105905"/>
                </a:lnTo>
                <a:lnTo>
                  <a:pt x="273871" y="80704"/>
                </a:lnTo>
                <a:lnTo>
                  <a:pt x="264936" y="58878"/>
                </a:lnTo>
                <a:lnTo>
                  <a:pt x="263521" y="57035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" name="object 11"/>
          <p:cNvSpPr/>
          <p:nvPr/>
        </p:nvSpPr>
        <p:spPr>
          <a:xfrm>
            <a:off x="2082106" y="6086734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0" y="4529"/>
            <a:ext cx="9140545" cy="839272"/>
          </a:xfrm>
          <a:prstGeom prst="rect">
            <a:avLst/>
          </a:prstGeom>
          <a:solidFill>
            <a:srgbClr val="EAEAEA"/>
          </a:solidFill>
        </p:spPr>
        <p:txBody>
          <a:bodyPr vert="horz" wrap="square" lIns="0" tIns="384" rIns="0" bIns="0" rtlCol="0">
            <a:spAutoFit/>
          </a:bodyPr>
          <a:lstStyle/>
          <a:p>
            <a:pPr>
              <a:spcBef>
                <a:spcPts val="3"/>
              </a:spcBef>
            </a:pPr>
            <a:endParaRPr sz="3567" dirty="0">
              <a:latin typeface="Times New Roman"/>
              <a:cs typeface="Times New Roman"/>
            </a:endParaRPr>
          </a:p>
          <a:p>
            <a:pPr marL="946976">
              <a:lnSpc>
                <a:spcPts val="2203"/>
              </a:lnSpc>
            </a:pPr>
            <a:r>
              <a:rPr spc="196" dirty="0"/>
              <a:t>ПРОДАЖИ</a:t>
            </a:r>
            <a:r>
              <a:rPr spc="-66" dirty="0"/>
              <a:t> </a:t>
            </a:r>
            <a:r>
              <a:rPr spc="199" dirty="0"/>
              <a:t>ПАДАЮТ</a:t>
            </a:r>
          </a:p>
        </p:txBody>
      </p:sp>
      <p:sp>
        <p:nvSpPr>
          <p:cNvPr id="15" name="object 15"/>
          <p:cNvSpPr/>
          <p:nvPr/>
        </p:nvSpPr>
        <p:spPr>
          <a:xfrm>
            <a:off x="4341628" y="3712088"/>
            <a:ext cx="566222" cy="0"/>
          </a:xfrm>
          <a:custGeom>
            <a:avLst/>
            <a:gdLst/>
            <a:ahLst/>
            <a:cxnLst/>
            <a:rect l="l" t="t" r="r" b="b"/>
            <a:pathLst>
              <a:path w="936625">
                <a:moveTo>
                  <a:pt x="0" y="0"/>
                </a:moveTo>
                <a:lnTo>
                  <a:pt x="936053" y="0"/>
                </a:lnTo>
              </a:path>
            </a:pathLst>
          </a:custGeom>
          <a:ln w="59689">
            <a:solidFill>
              <a:srgbClr val="EBA9A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6" name="object 16"/>
          <p:cNvSpPr/>
          <p:nvPr/>
        </p:nvSpPr>
        <p:spPr>
          <a:xfrm>
            <a:off x="4888420" y="3593469"/>
            <a:ext cx="0" cy="100576"/>
          </a:xfrm>
          <a:custGeom>
            <a:avLst/>
            <a:gdLst/>
            <a:ahLst/>
            <a:cxnLst/>
            <a:rect l="l" t="t" r="r" b="b"/>
            <a:pathLst>
              <a:path h="166370">
                <a:moveTo>
                  <a:pt x="0" y="0"/>
                </a:moveTo>
                <a:lnTo>
                  <a:pt x="0" y="166370"/>
                </a:lnTo>
              </a:path>
            </a:pathLst>
          </a:custGeom>
          <a:ln w="63131">
            <a:solidFill>
              <a:srgbClr val="EBA9A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7" name="object 17"/>
          <p:cNvSpPr/>
          <p:nvPr/>
        </p:nvSpPr>
        <p:spPr>
          <a:xfrm>
            <a:off x="4235883" y="3712088"/>
            <a:ext cx="90595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17" y="0"/>
                </a:lnTo>
              </a:path>
            </a:pathLst>
          </a:custGeom>
          <a:ln w="59689">
            <a:solidFill>
              <a:srgbClr val="EBA9A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8" name="object 18"/>
          <p:cNvSpPr/>
          <p:nvPr/>
        </p:nvSpPr>
        <p:spPr>
          <a:xfrm>
            <a:off x="4255158" y="3593469"/>
            <a:ext cx="0" cy="100576"/>
          </a:xfrm>
          <a:custGeom>
            <a:avLst/>
            <a:gdLst/>
            <a:ahLst/>
            <a:cxnLst/>
            <a:rect l="l" t="t" r="r" b="b"/>
            <a:pathLst>
              <a:path h="166370">
                <a:moveTo>
                  <a:pt x="0" y="0"/>
                </a:moveTo>
                <a:lnTo>
                  <a:pt x="0" y="166370"/>
                </a:lnTo>
              </a:path>
            </a:pathLst>
          </a:custGeom>
          <a:ln w="63766">
            <a:solidFill>
              <a:srgbClr val="EBA9A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9" name="object 19"/>
          <p:cNvSpPr/>
          <p:nvPr/>
        </p:nvSpPr>
        <p:spPr>
          <a:xfrm>
            <a:off x="4341628" y="3593816"/>
            <a:ext cx="527834" cy="100192"/>
          </a:xfrm>
          <a:custGeom>
            <a:avLst/>
            <a:gdLst/>
            <a:ahLst/>
            <a:cxnLst/>
            <a:rect l="l" t="t" r="r" b="b"/>
            <a:pathLst>
              <a:path w="873125" h="165735">
                <a:moveTo>
                  <a:pt x="872921" y="0"/>
                </a:moveTo>
                <a:lnTo>
                  <a:pt x="0" y="0"/>
                </a:lnTo>
                <a:lnTo>
                  <a:pt x="0" y="165392"/>
                </a:lnTo>
                <a:lnTo>
                  <a:pt x="872921" y="165392"/>
                </a:lnTo>
                <a:lnTo>
                  <a:pt x="872921" y="0"/>
                </a:lnTo>
                <a:close/>
              </a:path>
            </a:pathLst>
          </a:custGeom>
          <a:solidFill>
            <a:srgbClr val="EBA9A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0" name="object 20"/>
          <p:cNvSpPr/>
          <p:nvPr/>
        </p:nvSpPr>
        <p:spPr>
          <a:xfrm>
            <a:off x="4274432" y="3593816"/>
            <a:ext cx="52208" cy="100192"/>
          </a:xfrm>
          <a:custGeom>
            <a:avLst/>
            <a:gdLst/>
            <a:ahLst/>
            <a:cxnLst/>
            <a:rect l="l" t="t" r="r" b="b"/>
            <a:pathLst>
              <a:path w="86359" h="165735">
                <a:moveTo>
                  <a:pt x="85750" y="0"/>
                </a:moveTo>
                <a:lnTo>
                  <a:pt x="0" y="0"/>
                </a:lnTo>
                <a:lnTo>
                  <a:pt x="0" y="165392"/>
                </a:lnTo>
                <a:lnTo>
                  <a:pt x="85750" y="165392"/>
                </a:lnTo>
                <a:lnTo>
                  <a:pt x="85750" y="0"/>
                </a:lnTo>
                <a:close/>
              </a:path>
            </a:pathLst>
          </a:custGeom>
          <a:solidFill>
            <a:srgbClr val="EBA9A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1" name="object 21"/>
          <p:cNvSpPr/>
          <p:nvPr/>
        </p:nvSpPr>
        <p:spPr>
          <a:xfrm>
            <a:off x="4341628" y="4254647"/>
            <a:ext cx="566222" cy="0"/>
          </a:xfrm>
          <a:custGeom>
            <a:avLst/>
            <a:gdLst/>
            <a:ahLst/>
            <a:cxnLst/>
            <a:rect l="l" t="t" r="r" b="b"/>
            <a:pathLst>
              <a:path w="936625">
                <a:moveTo>
                  <a:pt x="0" y="0"/>
                </a:moveTo>
                <a:lnTo>
                  <a:pt x="936053" y="0"/>
                </a:lnTo>
              </a:path>
            </a:pathLst>
          </a:custGeom>
          <a:ln w="53339">
            <a:solidFill>
              <a:srgbClr val="EBA9A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2" name="object 22"/>
          <p:cNvSpPr/>
          <p:nvPr/>
        </p:nvSpPr>
        <p:spPr>
          <a:xfrm>
            <a:off x="4849398" y="4134109"/>
            <a:ext cx="58350" cy="104415"/>
          </a:xfrm>
          <a:custGeom>
            <a:avLst/>
            <a:gdLst/>
            <a:ahLst/>
            <a:cxnLst/>
            <a:rect l="l" t="t" r="r" b="b"/>
            <a:pathLst>
              <a:path w="96520" h="172720">
                <a:moveTo>
                  <a:pt x="0" y="172719"/>
                </a:moveTo>
                <a:lnTo>
                  <a:pt x="96113" y="172719"/>
                </a:lnTo>
                <a:lnTo>
                  <a:pt x="96113" y="0"/>
                </a:lnTo>
                <a:lnTo>
                  <a:pt x="0" y="0"/>
                </a:lnTo>
                <a:lnTo>
                  <a:pt x="0" y="172719"/>
                </a:lnTo>
                <a:close/>
              </a:path>
            </a:pathLst>
          </a:custGeom>
          <a:solidFill>
            <a:srgbClr val="EBA9A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3" name="object 23"/>
          <p:cNvSpPr/>
          <p:nvPr/>
        </p:nvSpPr>
        <p:spPr>
          <a:xfrm>
            <a:off x="4235883" y="4254647"/>
            <a:ext cx="90595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17" y="0"/>
                </a:lnTo>
              </a:path>
            </a:pathLst>
          </a:custGeom>
          <a:ln w="53339">
            <a:solidFill>
              <a:srgbClr val="EBA9A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4" name="object 24"/>
          <p:cNvSpPr/>
          <p:nvPr/>
        </p:nvSpPr>
        <p:spPr>
          <a:xfrm>
            <a:off x="4250470" y="4134109"/>
            <a:ext cx="0" cy="104415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0"/>
                </a:moveTo>
                <a:lnTo>
                  <a:pt x="0" y="172719"/>
                </a:lnTo>
              </a:path>
            </a:pathLst>
          </a:custGeom>
          <a:ln w="48259">
            <a:solidFill>
              <a:srgbClr val="EBA9A8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5" name="object 25"/>
          <p:cNvSpPr/>
          <p:nvPr/>
        </p:nvSpPr>
        <p:spPr>
          <a:xfrm>
            <a:off x="4341628" y="4134454"/>
            <a:ext cx="507872" cy="104415"/>
          </a:xfrm>
          <a:custGeom>
            <a:avLst/>
            <a:gdLst/>
            <a:ahLst/>
            <a:cxnLst/>
            <a:rect l="l" t="t" r="r" b="b"/>
            <a:pathLst>
              <a:path w="840104" h="172720">
                <a:moveTo>
                  <a:pt x="0" y="172720"/>
                </a:moveTo>
                <a:lnTo>
                  <a:pt x="839939" y="172720"/>
                </a:lnTo>
                <a:lnTo>
                  <a:pt x="839939" y="0"/>
                </a:lnTo>
                <a:lnTo>
                  <a:pt x="0" y="0"/>
                </a:lnTo>
                <a:lnTo>
                  <a:pt x="0" y="172720"/>
                </a:lnTo>
                <a:close/>
              </a:path>
            </a:pathLst>
          </a:custGeom>
          <a:solidFill>
            <a:srgbClr val="EBA9A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6" name="object 26"/>
          <p:cNvSpPr/>
          <p:nvPr/>
        </p:nvSpPr>
        <p:spPr>
          <a:xfrm>
            <a:off x="4265057" y="4134454"/>
            <a:ext cx="61421" cy="104415"/>
          </a:xfrm>
          <a:custGeom>
            <a:avLst/>
            <a:gdLst/>
            <a:ahLst/>
            <a:cxnLst/>
            <a:rect l="l" t="t" r="r" b="b"/>
            <a:pathLst>
              <a:path w="101600" h="172720">
                <a:moveTo>
                  <a:pt x="0" y="172720"/>
                </a:moveTo>
                <a:lnTo>
                  <a:pt x="101257" y="172720"/>
                </a:lnTo>
                <a:lnTo>
                  <a:pt x="101257" y="0"/>
                </a:lnTo>
                <a:lnTo>
                  <a:pt x="0" y="0"/>
                </a:lnTo>
                <a:lnTo>
                  <a:pt x="0" y="172720"/>
                </a:lnTo>
                <a:close/>
              </a:path>
            </a:pathLst>
          </a:custGeom>
          <a:solidFill>
            <a:srgbClr val="EBA9A8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27" name="object 27"/>
          <p:cNvSpPr txBox="1"/>
          <p:nvPr/>
        </p:nvSpPr>
        <p:spPr>
          <a:xfrm>
            <a:off x="4352603" y="3346387"/>
            <a:ext cx="624187" cy="413254"/>
          </a:xfrm>
          <a:prstGeom prst="rect">
            <a:avLst/>
          </a:prstGeom>
        </p:spPr>
        <p:txBody>
          <a:bodyPr vert="horz" wrap="square" lIns="0" tIns="8445" rIns="0" bIns="0" rtlCol="0">
            <a:spAutoFit/>
          </a:bodyPr>
          <a:lstStyle/>
          <a:p>
            <a:pPr marL="7677">
              <a:spcBef>
                <a:spcPts val="66"/>
              </a:spcBef>
            </a:pPr>
            <a:r>
              <a:rPr sz="2630" b="1" spc="-444" dirty="0">
                <a:latin typeface="Verdana"/>
                <a:cs typeface="Verdana"/>
              </a:rPr>
              <a:t>44.4</a:t>
            </a:r>
            <a:endParaRPr sz="2630" dirty="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7338" y="1810374"/>
            <a:ext cx="4000788" cy="256960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88676" rIns="0" bIns="0" rtlCol="0">
            <a:spAutoFit/>
          </a:bodyPr>
          <a:lstStyle/>
          <a:p>
            <a:pPr marR="226860" algn="ctr">
              <a:spcBef>
                <a:spcPts val="698"/>
              </a:spcBef>
            </a:pPr>
            <a:r>
              <a:rPr sz="1088" b="1" dirty="0">
                <a:latin typeface="Verdana"/>
                <a:cs typeface="Verdana"/>
              </a:rPr>
              <a:t>RSBI ПРОДАЖИ</a:t>
            </a:r>
            <a:endParaRPr sz="1088" dirty="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49297" y="4652755"/>
            <a:ext cx="33973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9" dirty="0">
                <a:solidFill>
                  <a:srgbClr val="212121"/>
                </a:solidFill>
                <a:latin typeface="Arial"/>
                <a:cs typeface="Arial"/>
              </a:rPr>
              <a:t>IV</a:t>
            </a:r>
            <a:r>
              <a:rPr sz="725" b="1" spc="-9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кв'18</a:t>
            </a:r>
            <a:endParaRPr sz="725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75069" y="4652755"/>
            <a:ext cx="307487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кв'15</a:t>
            </a:r>
            <a:endParaRPr sz="725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92712" y="4652755"/>
            <a:ext cx="307487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кв'16</a:t>
            </a:r>
            <a:endParaRPr sz="725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12260" y="4652755"/>
            <a:ext cx="33973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9" dirty="0">
                <a:solidFill>
                  <a:srgbClr val="212121"/>
                </a:solidFill>
                <a:latin typeface="Arial"/>
                <a:cs typeface="Arial"/>
              </a:rPr>
              <a:t>IV</a:t>
            </a:r>
            <a:r>
              <a:rPr sz="725" b="1" spc="-9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кв'15</a:t>
            </a:r>
            <a:endParaRPr sz="725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9122" y="4652755"/>
            <a:ext cx="33973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-9" dirty="0">
                <a:solidFill>
                  <a:srgbClr val="212121"/>
                </a:solidFill>
                <a:latin typeface="Arial"/>
                <a:cs typeface="Arial"/>
              </a:rPr>
              <a:t>IV</a:t>
            </a:r>
            <a:r>
              <a:rPr sz="725" b="1" spc="-9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кв'14</a:t>
            </a:r>
            <a:endParaRPr sz="725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330454" y="4652755"/>
            <a:ext cx="1254517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  <a:tabLst>
                <a:tab pos="484044" algn="l"/>
                <a:tab pos="922026" algn="l"/>
              </a:tabLst>
            </a:pPr>
            <a:r>
              <a:rPr sz="725" b="1" spc="-9" dirty="0">
                <a:solidFill>
                  <a:srgbClr val="212121"/>
                </a:solidFill>
                <a:latin typeface="Arial"/>
                <a:cs typeface="Arial"/>
              </a:rPr>
              <a:t>IV</a:t>
            </a:r>
            <a:r>
              <a:rPr sz="725" b="1" spc="-5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кв'16	</a:t>
            </a: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</a:t>
            </a:r>
            <a:r>
              <a:rPr sz="725" b="1" spc="-5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кв'17	</a:t>
            </a:r>
            <a:r>
              <a:rPr sz="725" b="1" spc="-9" dirty="0">
                <a:solidFill>
                  <a:srgbClr val="212121"/>
                </a:solidFill>
                <a:latin typeface="Arial"/>
                <a:cs typeface="Arial"/>
              </a:rPr>
              <a:t>IV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кв'17</a:t>
            </a:r>
            <a:endParaRPr sz="725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21807" y="4652755"/>
            <a:ext cx="307487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кв'18</a:t>
            </a:r>
            <a:endParaRPr sz="725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9661" y="4586350"/>
            <a:ext cx="4016143" cy="0"/>
          </a:xfrm>
          <a:custGeom>
            <a:avLst/>
            <a:gdLst/>
            <a:ahLst/>
            <a:cxnLst/>
            <a:rect l="l" t="t" r="r" b="b"/>
            <a:pathLst>
              <a:path w="6643370">
                <a:moveTo>
                  <a:pt x="0" y="0"/>
                </a:moveTo>
                <a:lnTo>
                  <a:pt x="66430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6" name="object 66"/>
          <p:cNvSpPr/>
          <p:nvPr/>
        </p:nvSpPr>
        <p:spPr>
          <a:xfrm>
            <a:off x="617839" y="3121044"/>
            <a:ext cx="3619596" cy="1305189"/>
          </a:xfrm>
          <a:custGeom>
            <a:avLst/>
            <a:gdLst/>
            <a:ahLst/>
            <a:cxnLst/>
            <a:rect l="l" t="t" r="r" b="b"/>
            <a:pathLst>
              <a:path w="5987415" h="2159000">
                <a:moveTo>
                  <a:pt x="1118919" y="387502"/>
                </a:moveTo>
                <a:lnTo>
                  <a:pt x="1072642" y="387502"/>
                </a:lnTo>
                <a:lnTo>
                  <a:pt x="1400911" y="884529"/>
                </a:lnTo>
                <a:lnTo>
                  <a:pt x="1769567" y="2158631"/>
                </a:lnTo>
                <a:lnTo>
                  <a:pt x="1807640" y="2013267"/>
                </a:lnTo>
                <a:lnTo>
                  <a:pt x="1767713" y="2013267"/>
                </a:lnTo>
                <a:lnTo>
                  <a:pt x="1436370" y="868146"/>
                </a:lnTo>
                <a:lnTo>
                  <a:pt x="1118919" y="387502"/>
                </a:lnTo>
                <a:close/>
              </a:path>
              <a:path w="5987415" h="2159000">
                <a:moveTo>
                  <a:pt x="2824480" y="161175"/>
                </a:moveTo>
                <a:lnTo>
                  <a:pt x="2456789" y="330619"/>
                </a:lnTo>
                <a:lnTo>
                  <a:pt x="2101100" y="740359"/>
                </a:lnTo>
                <a:lnTo>
                  <a:pt x="1767713" y="2013267"/>
                </a:lnTo>
                <a:lnTo>
                  <a:pt x="1807640" y="2013267"/>
                </a:lnTo>
                <a:lnTo>
                  <a:pt x="2136190" y="758875"/>
                </a:lnTo>
                <a:lnTo>
                  <a:pt x="2480513" y="362204"/>
                </a:lnTo>
                <a:lnTo>
                  <a:pt x="2812834" y="209080"/>
                </a:lnTo>
                <a:lnTo>
                  <a:pt x="2861797" y="209080"/>
                </a:lnTo>
                <a:lnTo>
                  <a:pt x="2824480" y="161175"/>
                </a:lnTo>
                <a:close/>
              </a:path>
              <a:path w="5987415" h="2159000">
                <a:moveTo>
                  <a:pt x="37261" y="237642"/>
                </a:moveTo>
                <a:lnTo>
                  <a:pt x="0" y="247827"/>
                </a:lnTo>
                <a:lnTo>
                  <a:pt x="358381" y="1557172"/>
                </a:lnTo>
                <a:lnTo>
                  <a:pt x="435870" y="1485760"/>
                </a:lnTo>
                <a:lnTo>
                  <a:pt x="378879" y="1485760"/>
                </a:lnTo>
                <a:lnTo>
                  <a:pt x="37261" y="237642"/>
                </a:lnTo>
                <a:close/>
              </a:path>
              <a:path w="5987415" h="2159000">
                <a:moveTo>
                  <a:pt x="5439126" y="123939"/>
                </a:moveTo>
                <a:lnTo>
                  <a:pt x="5267096" y="123939"/>
                </a:lnTo>
                <a:lnTo>
                  <a:pt x="5602973" y="201333"/>
                </a:lnTo>
                <a:lnTo>
                  <a:pt x="5950000" y="1514881"/>
                </a:lnTo>
                <a:lnTo>
                  <a:pt x="5987351" y="1505013"/>
                </a:lnTo>
                <a:lnTo>
                  <a:pt x="5634367" y="168922"/>
                </a:lnTo>
                <a:lnTo>
                  <a:pt x="5439126" y="123939"/>
                </a:lnTo>
                <a:close/>
              </a:path>
              <a:path w="5987415" h="2159000">
                <a:moveTo>
                  <a:pt x="1064641" y="305320"/>
                </a:moveTo>
                <a:lnTo>
                  <a:pt x="702398" y="1187602"/>
                </a:lnTo>
                <a:lnTo>
                  <a:pt x="378879" y="1485760"/>
                </a:lnTo>
                <a:lnTo>
                  <a:pt x="435870" y="1485760"/>
                </a:lnTo>
                <a:lnTo>
                  <a:pt x="734872" y="1210208"/>
                </a:lnTo>
                <a:lnTo>
                  <a:pt x="1072642" y="387502"/>
                </a:lnTo>
                <a:lnTo>
                  <a:pt x="1118919" y="387502"/>
                </a:lnTo>
                <a:lnTo>
                  <a:pt x="1064641" y="305320"/>
                </a:lnTo>
                <a:close/>
              </a:path>
              <a:path w="5987415" h="2159000">
                <a:moveTo>
                  <a:pt x="4250064" y="47688"/>
                </a:moveTo>
                <a:lnTo>
                  <a:pt x="4207967" y="47688"/>
                </a:lnTo>
                <a:lnTo>
                  <a:pt x="4567466" y="875982"/>
                </a:lnTo>
                <a:lnTo>
                  <a:pt x="4613021" y="784517"/>
                </a:lnTo>
                <a:lnTo>
                  <a:pt x="4569866" y="784517"/>
                </a:lnTo>
                <a:lnTo>
                  <a:pt x="4250064" y="47688"/>
                </a:lnTo>
                <a:close/>
              </a:path>
              <a:path w="5987415" h="2159000">
                <a:moveTo>
                  <a:pt x="5270233" y="85026"/>
                </a:moveTo>
                <a:lnTo>
                  <a:pt x="4906327" y="108991"/>
                </a:lnTo>
                <a:lnTo>
                  <a:pt x="4569866" y="784517"/>
                </a:lnTo>
                <a:lnTo>
                  <a:pt x="4613021" y="784517"/>
                </a:lnTo>
                <a:lnTo>
                  <a:pt x="4931003" y="146075"/>
                </a:lnTo>
                <a:lnTo>
                  <a:pt x="5267096" y="123939"/>
                </a:lnTo>
                <a:lnTo>
                  <a:pt x="5439126" y="123939"/>
                </a:lnTo>
                <a:lnTo>
                  <a:pt x="5270233" y="85026"/>
                </a:lnTo>
                <a:close/>
              </a:path>
              <a:path w="5987415" h="2159000">
                <a:moveTo>
                  <a:pt x="2861797" y="209080"/>
                </a:moveTo>
                <a:lnTo>
                  <a:pt x="2812834" y="209080"/>
                </a:lnTo>
                <a:lnTo>
                  <a:pt x="3157639" y="651687"/>
                </a:lnTo>
                <a:lnTo>
                  <a:pt x="3527920" y="737006"/>
                </a:lnTo>
                <a:lnTo>
                  <a:pt x="3554597" y="693102"/>
                </a:lnTo>
                <a:lnTo>
                  <a:pt x="3509403" y="693102"/>
                </a:lnTo>
                <a:lnTo>
                  <a:pt x="3179673" y="617131"/>
                </a:lnTo>
                <a:lnTo>
                  <a:pt x="2861797" y="209080"/>
                </a:lnTo>
                <a:close/>
              </a:path>
              <a:path w="5987415" h="2159000">
                <a:moveTo>
                  <a:pt x="4229366" y="0"/>
                </a:moveTo>
                <a:lnTo>
                  <a:pt x="3855847" y="122923"/>
                </a:lnTo>
                <a:lnTo>
                  <a:pt x="3509403" y="693102"/>
                </a:lnTo>
                <a:lnTo>
                  <a:pt x="3554597" y="693102"/>
                </a:lnTo>
                <a:lnTo>
                  <a:pt x="3881462" y="155155"/>
                </a:lnTo>
                <a:lnTo>
                  <a:pt x="4207967" y="47688"/>
                </a:lnTo>
                <a:lnTo>
                  <a:pt x="4250064" y="47688"/>
                </a:lnTo>
                <a:lnTo>
                  <a:pt x="4229366" y="0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7" name="object 67"/>
          <p:cNvSpPr/>
          <p:nvPr/>
        </p:nvSpPr>
        <p:spPr>
          <a:xfrm>
            <a:off x="615375" y="2939540"/>
            <a:ext cx="3613454" cy="1072558"/>
          </a:xfrm>
          <a:custGeom>
            <a:avLst/>
            <a:gdLst/>
            <a:ahLst/>
            <a:cxnLst/>
            <a:rect l="l" t="t" r="r" b="b"/>
            <a:pathLst>
              <a:path w="5977255" h="1774189">
                <a:moveTo>
                  <a:pt x="1118773" y="1056297"/>
                </a:moveTo>
                <a:lnTo>
                  <a:pt x="1064691" y="1056297"/>
                </a:lnTo>
                <a:lnTo>
                  <a:pt x="1768043" y="1773961"/>
                </a:lnTo>
                <a:lnTo>
                  <a:pt x="1800808" y="1708175"/>
                </a:lnTo>
                <a:lnTo>
                  <a:pt x="1757654" y="1708175"/>
                </a:lnTo>
                <a:lnTo>
                  <a:pt x="1118773" y="1056297"/>
                </a:lnTo>
                <a:close/>
              </a:path>
              <a:path w="5977255" h="1774189">
                <a:moveTo>
                  <a:pt x="3165995" y="0"/>
                </a:moveTo>
                <a:lnTo>
                  <a:pt x="2797378" y="703681"/>
                </a:lnTo>
                <a:lnTo>
                  <a:pt x="2455240" y="1007744"/>
                </a:lnTo>
                <a:lnTo>
                  <a:pt x="2100694" y="1019416"/>
                </a:lnTo>
                <a:lnTo>
                  <a:pt x="1757654" y="1708175"/>
                </a:lnTo>
                <a:lnTo>
                  <a:pt x="1800808" y="1708175"/>
                </a:lnTo>
                <a:lnTo>
                  <a:pt x="2125002" y="1057262"/>
                </a:lnTo>
                <a:lnTo>
                  <a:pt x="2470454" y="1045895"/>
                </a:lnTo>
                <a:lnTo>
                  <a:pt x="2828315" y="727862"/>
                </a:lnTo>
                <a:lnTo>
                  <a:pt x="3159721" y="95211"/>
                </a:lnTo>
                <a:lnTo>
                  <a:pt x="3200846" y="95211"/>
                </a:lnTo>
                <a:lnTo>
                  <a:pt x="3165995" y="0"/>
                </a:lnTo>
                <a:close/>
              </a:path>
              <a:path w="5977255" h="1774189">
                <a:moveTo>
                  <a:pt x="25653" y="758939"/>
                </a:moveTo>
                <a:lnTo>
                  <a:pt x="0" y="787806"/>
                </a:lnTo>
                <a:lnTo>
                  <a:pt x="349072" y="1098016"/>
                </a:lnTo>
                <a:lnTo>
                  <a:pt x="713828" y="1518234"/>
                </a:lnTo>
                <a:lnTo>
                  <a:pt x="760323" y="1457020"/>
                </a:lnTo>
                <a:lnTo>
                  <a:pt x="711835" y="1457020"/>
                </a:lnTo>
                <a:lnTo>
                  <a:pt x="376593" y="1070813"/>
                </a:lnTo>
                <a:lnTo>
                  <a:pt x="25653" y="758939"/>
                </a:lnTo>
                <a:close/>
              </a:path>
              <a:path w="5977255" h="1774189">
                <a:moveTo>
                  <a:pt x="1060983" y="997330"/>
                </a:moveTo>
                <a:lnTo>
                  <a:pt x="711835" y="1457020"/>
                </a:lnTo>
                <a:lnTo>
                  <a:pt x="760323" y="1457020"/>
                </a:lnTo>
                <a:lnTo>
                  <a:pt x="1064691" y="1056297"/>
                </a:lnTo>
                <a:lnTo>
                  <a:pt x="1118773" y="1056297"/>
                </a:lnTo>
                <a:lnTo>
                  <a:pt x="1060983" y="997330"/>
                </a:lnTo>
                <a:close/>
              </a:path>
              <a:path w="5977255" h="1774189">
                <a:moveTo>
                  <a:pt x="5660747" y="737019"/>
                </a:moveTo>
                <a:lnTo>
                  <a:pt x="5606656" y="737019"/>
                </a:lnTo>
                <a:lnTo>
                  <a:pt x="5949086" y="1086421"/>
                </a:lnTo>
                <a:lnTo>
                  <a:pt x="5976670" y="1059383"/>
                </a:lnTo>
                <a:lnTo>
                  <a:pt x="5660747" y="737019"/>
                </a:lnTo>
                <a:close/>
              </a:path>
              <a:path w="5977255" h="1774189">
                <a:moveTo>
                  <a:pt x="3200846" y="95211"/>
                </a:moveTo>
                <a:lnTo>
                  <a:pt x="3159721" y="95211"/>
                </a:lnTo>
                <a:lnTo>
                  <a:pt x="3502113" y="1030617"/>
                </a:lnTo>
                <a:lnTo>
                  <a:pt x="3610842" y="976934"/>
                </a:lnTo>
                <a:lnTo>
                  <a:pt x="3523589" y="976934"/>
                </a:lnTo>
                <a:lnTo>
                  <a:pt x="3200846" y="95211"/>
                </a:lnTo>
                <a:close/>
              </a:path>
              <a:path w="5977255" h="1774189">
                <a:moveTo>
                  <a:pt x="4559096" y="256095"/>
                </a:moveTo>
                <a:lnTo>
                  <a:pt x="4200893" y="550849"/>
                </a:lnTo>
                <a:lnTo>
                  <a:pt x="3852672" y="814476"/>
                </a:lnTo>
                <a:lnTo>
                  <a:pt x="3523589" y="976934"/>
                </a:lnTo>
                <a:lnTo>
                  <a:pt x="3610842" y="976934"/>
                </a:lnTo>
                <a:lnTo>
                  <a:pt x="3873055" y="847470"/>
                </a:lnTo>
                <a:lnTo>
                  <a:pt x="4224832" y="581177"/>
                </a:lnTo>
                <a:lnTo>
                  <a:pt x="4566640" y="299910"/>
                </a:lnTo>
                <a:lnTo>
                  <a:pt x="4680106" y="299910"/>
                </a:lnTo>
                <a:lnTo>
                  <a:pt x="4559096" y="256095"/>
                </a:lnTo>
                <a:close/>
              </a:path>
              <a:path w="5977255" h="1774189">
                <a:moveTo>
                  <a:pt x="4680106" y="299910"/>
                </a:moveTo>
                <a:lnTo>
                  <a:pt x="4566640" y="299910"/>
                </a:lnTo>
                <a:lnTo>
                  <a:pt x="4901717" y="421233"/>
                </a:lnTo>
                <a:lnTo>
                  <a:pt x="5256085" y="817803"/>
                </a:lnTo>
                <a:lnTo>
                  <a:pt x="5441704" y="775030"/>
                </a:lnTo>
                <a:lnTo>
                  <a:pt x="5269661" y="775030"/>
                </a:lnTo>
                <a:lnTo>
                  <a:pt x="4924018" y="388226"/>
                </a:lnTo>
                <a:lnTo>
                  <a:pt x="4680106" y="299910"/>
                </a:lnTo>
                <a:close/>
              </a:path>
              <a:path w="5977255" h="1774189">
                <a:moveTo>
                  <a:pt x="5619089" y="694512"/>
                </a:moveTo>
                <a:lnTo>
                  <a:pt x="5269661" y="775030"/>
                </a:lnTo>
                <a:lnTo>
                  <a:pt x="5441704" y="775030"/>
                </a:lnTo>
                <a:lnTo>
                  <a:pt x="5606656" y="737019"/>
                </a:lnTo>
                <a:lnTo>
                  <a:pt x="5660747" y="737019"/>
                </a:lnTo>
                <a:lnTo>
                  <a:pt x="5619089" y="694512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68" name="object 68"/>
          <p:cNvSpPr txBox="1"/>
          <p:nvPr/>
        </p:nvSpPr>
        <p:spPr>
          <a:xfrm>
            <a:off x="4352150" y="3880378"/>
            <a:ext cx="624187" cy="413254"/>
          </a:xfrm>
          <a:prstGeom prst="rect">
            <a:avLst/>
          </a:prstGeom>
        </p:spPr>
        <p:txBody>
          <a:bodyPr vert="horz" wrap="square" lIns="0" tIns="8445" rIns="0" bIns="0" rtlCol="0">
            <a:spAutoFit/>
          </a:bodyPr>
          <a:lstStyle/>
          <a:p>
            <a:pPr marL="7677">
              <a:spcBef>
                <a:spcPts val="66"/>
              </a:spcBef>
            </a:pPr>
            <a:r>
              <a:rPr sz="2630" b="1" spc="-444" dirty="0">
                <a:latin typeface="Verdana"/>
                <a:cs typeface="Verdana"/>
              </a:rPr>
              <a:t>38.0</a:t>
            </a:r>
            <a:endParaRPr sz="2630" dirty="0">
              <a:latin typeface="Verdana"/>
              <a:cs typeface="Verdan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72710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0" y="1440535"/>
                </a:moveTo>
                <a:lnTo>
                  <a:pt x="0" y="3265944"/>
                </a:lnTo>
                <a:lnTo>
                  <a:pt x="4317" y="3271050"/>
                </a:lnTo>
                <a:lnTo>
                  <a:pt x="10071" y="3272256"/>
                </a:lnTo>
                <a:lnTo>
                  <a:pt x="15341" y="3272256"/>
                </a:lnTo>
                <a:lnTo>
                  <a:pt x="21094" y="3271050"/>
                </a:lnTo>
                <a:lnTo>
                  <a:pt x="25399" y="3265944"/>
                </a:lnTo>
                <a:lnTo>
                  <a:pt x="25399" y="1533334"/>
                </a:lnTo>
                <a:lnTo>
                  <a:pt x="0" y="1440535"/>
                </a:lnTo>
                <a:close/>
              </a:path>
              <a:path w="25400" h="3272790">
                <a:moveTo>
                  <a:pt x="19723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294231"/>
                </a:lnTo>
                <a:lnTo>
                  <a:pt x="25399" y="1387030"/>
                </a:lnTo>
                <a:lnTo>
                  <a:pt x="25399" y="5676"/>
                </a:lnTo>
                <a:lnTo>
                  <a:pt x="19723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0" name="object 70"/>
          <p:cNvSpPr/>
          <p:nvPr/>
        </p:nvSpPr>
        <p:spPr>
          <a:xfrm>
            <a:off x="678799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5" h="634">
                <a:moveTo>
                  <a:pt x="5257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1" name="object 71"/>
          <p:cNvSpPr/>
          <p:nvPr/>
        </p:nvSpPr>
        <p:spPr>
          <a:xfrm>
            <a:off x="672710" y="3382890"/>
            <a:ext cx="15355" cy="144722"/>
          </a:xfrm>
          <a:custGeom>
            <a:avLst/>
            <a:gdLst/>
            <a:ahLst/>
            <a:cxnLst/>
            <a:rect l="l" t="t" r="r" b="b"/>
            <a:pathLst>
              <a:path w="25400" h="239395">
                <a:moveTo>
                  <a:pt x="0" y="138722"/>
                </a:moveTo>
                <a:lnTo>
                  <a:pt x="0" y="146303"/>
                </a:lnTo>
                <a:lnTo>
                  <a:pt x="25400" y="239102"/>
                </a:lnTo>
                <a:lnTo>
                  <a:pt x="25400" y="161290"/>
                </a:lnTo>
                <a:lnTo>
                  <a:pt x="0" y="138722"/>
                </a:lnTo>
                <a:close/>
              </a:path>
              <a:path w="25400" h="239395">
                <a:moveTo>
                  <a:pt x="0" y="0"/>
                </a:moveTo>
                <a:lnTo>
                  <a:pt x="0" y="87045"/>
                </a:lnTo>
                <a:lnTo>
                  <a:pt x="25400" y="109626"/>
                </a:lnTo>
                <a:lnTo>
                  <a:pt x="25400" y="92798"/>
                </a:lnTo>
                <a:lnTo>
                  <a:pt x="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2" name="object 72"/>
          <p:cNvSpPr/>
          <p:nvPr/>
        </p:nvSpPr>
        <p:spPr>
          <a:xfrm>
            <a:off x="672710" y="3435512"/>
            <a:ext cx="15355" cy="44914"/>
          </a:xfrm>
          <a:custGeom>
            <a:avLst/>
            <a:gdLst/>
            <a:ahLst/>
            <a:cxnLst/>
            <a:rect l="l" t="t" r="r" b="b"/>
            <a:pathLst>
              <a:path w="25400" h="74295">
                <a:moveTo>
                  <a:pt x="0" y="0"/>
                </a:moveTo>
                <a:lnTo>
                  <a:pt x="0" y="51676"/>
                </a:lnTo>
                <a:lnTo>
                  <a:pt x="25400" y="74244"/>
                </a:lnTo>
                <a:lnTo>
                  <a:pt x="25400" y="22580"/>
                </a:lnTo>
                <a:lnTo>
                  <a:pt x="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3" name="object 73"/>
          <p:cNvSpPr/>
          <p:nvPr/>
        </p:nvSpPr>
        <p:spPr>
          <a:xfrm>
            <a:off x="901363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87" y="2292934"/>
                </a:moveTo>
                <a:lnTo>
                  <a:pt x="0" y="2316327"/>
                </a:lnTo>
                <a:lnTo>
                  <a:pt x="0" y="3260267"/>
                </a:lnTo>
                <a:lnTo>
                  <a:pt x="203" y="3266186"/>
                </a:lnTo>
                <a:lnTo>
                  <a:pt x="4444" y="3271075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69" y="3271050"/>
                </a:lnTo>
                <a:lnTo>
                  <a:pt x="25387" y="3265944"/>
                </a:lnTo>
                <a:lnTo>
                  <a:pt x="25387" y="2292934"/>
                </a:lnTo>
                <a:close/>
              </a:path>
              <a:path w="25400" h="3272790">
                <a:moveTo>
                  <a:pt x="0" y="1801736"/>
                </a:moveTo>
                <a:lnTo>
                  <a:pt x="0" y="2263800"/>
                </a:lnTo>
                <a:lnTo>
                  <a:pt x="25387" y="2240407"/>
                </a:lnTo>
                <a:lnTo>
                  <a:pt x="25387" y="1830984"/>
                </a:lnTo>
                <a:lnTo>
                  <a:pt x="0" y="1801736"/>
                </a:lnTo>
                <a:close/>
              </a:path>
              <a:path w="25400" h="3272790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1742821"/>
                </a:lnTo>
                <a:lnTo>
                  <a:pt x="25387" y="1772069"/>
                </a:lnTo>
                <a:lnTo>
                  <a:pt x="25387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4" name="object 74"/>
          <p:cNvSpPr/>
          <p:nvPr/>
        </p:nvSpPr>
        <p:spPr>
          <a:xfrm>
            <a:off x="907445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5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5" name="object 75"/>
          <p:cNvSpPr/>
          <p:nvPr/>
        </p:nvSpPr>
        <p:spPr>
          <a:xfrm>
            <a:off x="901363" y="3954884"/>
            <a:ext cx="15355" cy="46065"/>
          </a:xfrm>
          <a:custGeom>
            <a:avLst/>
            <a:gdLst/>
            <a:ahLst/>
            <a:cxnLst/>
            <a:rect l="l" t="t" r="r" b="b"/>
            <a:pathLst>
              <a:path w="25400" h="76200">
                <a:moveTo>
                  <a:pt x="25387" y="0"/>
                </a:moveTo>
                <a:lnTo>
                  <a:pt x="0" y="23393"/>
                </a:lnTo>
                <a:lnTo>
                  <a:pt x="0" y="75920"/>
                </a:lnTo>
                <a:lnTo>
                  <a:pt x="25387" y="52527"/>
                </a:lnTo>
                <a:lnTo>
                  <a:pt x="25387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6" name="object 76"/>
          <p:cNvSpPr/>
          <p:nvPr/>
        </p:nvSpPr>
        <p:spPr>
          <a:xfrm>
            <a:off x="901363" y="3654077"/>
            <a:ext cx="15355" cy="53359"/>
          </a:xfrm>
          <a:custGeom>
            <a:avLst/>
            <a:gdLst/>
            <a:ahLst/>
            <a:cxnLst/>
            <a:rect l="l" t="t" r="r" b="b"/>
            <a:pathLst>
              <a:path w="25400" h="88264">
                <a:moveTo>
                  <a:pt x="0" y="0"/>
                </a:moveTo>
                <a:lnTo>
                  <a:pt x="0" y="58915"/>
                </a:lnTo>
                <a:lnTo>
                  <a:pt x="25387" y="88163"/>
                </a:lnTo>
                <a:lnTo>
                  <a:pt x="25387" y="29248"/>
                </a:lnTo>
                <a:lnTo>
                  <a:pt x="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7" name="object 77"/>
          <p:cNvSpPr/>
          <p:nvPr/>
        </p:nvSpPr>
        <p:spPr>
          <a:xfrm>
            <a:off x="1130010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99" y="1864664"/>
                </a:moveTo>
                <a:lnTo>
                  <a:pt x="0" y="1898116"/>
                </a:lnTo>
                <a:lnTo>
                  <a:pt x="0" y="3265944"/>
                </a:lnTo>
                <a:lnTo>
                  <a:pt x="4317" y="3271050"/>
                </a:lnTo>
                <a:lnTo>
                  <a:pt x="10071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864664"/>
                </a:lnTo>
                <a:close/>
              </a:path>
              <a:path w="25400" h="3272790">
                <a:moveTo>
                  <a:pt x="25399" y="1735797"/>
                </a:moveTo>
                <a:lnTo>
                  <a:pt x="0" y="1797672"/>
                </a:lnTo>
                <a:lnTo>
                  <a:pt x="0" y="1834261"/>
                </a:lnTo>
                <a:lnTo>
                  <a:pt x="25399" y="1800821"/>
                </a:lnTo>
                <a:lnTo>
                  <a:pt x="25399" y="1735797"/>
                </a:lnTo>
                <a:close/>
              </a:path>
              <a:path w="25400" h="3272790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695970"/>
                </a:lnTo>
                <a:lnTo>
                  <a:pt x="25399" y="1634109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8" name="object 78"/>
          <p:cNvSpPr/>
          <p:nvPr/>
        </p:nvSpPr>
        <p:spPr>
          <a:xfrm>
            <a:off x="1136099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57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79" name="object 79"/>
          <p:cNvSpPr/>
          <p:nvPr/>
        </p:nvSpPr>
        <p:spPr>
          <a:xfrm>
            <a:off x="1130010" y="3588356"/>
            <a:ext cx="15355" cy="99041"/>
          </a:xfrm>
          <a:custGeom>
            <a:avLst/>
            <a:gdLst/>
            <a:ahLst/>
            <a:cxnLst/>
            <a:rect l="l" t="t" r="r" b="b"/>
            <a:pathLst>
              <a:path w="25400" h="163829">
                <a:moveTo>
                  <a:pt x="25400" y="0"/>
                </a:moveTo>
                <a:lnTo>
                  <a:pt x="0" y="61861"/>
                </a:lnTo>
                <a:lnTo>
                  <a:pt x="0" y="163563"/>
                </a:lnTo>
                <a:lnTo>
                  <a:pt x="25400" y="101688"/>
                </a:lnTo>
                <a:lnTo>
                  <a:pt x="2540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0" name="object 80"/>
          <p:cNvSpPr/>
          <p:nvPr/>
        </p:nvSpPr>
        <p:spPr>
          <a:xfrm>
            <a:off x="1130010" y="3689140"/>
            <a:ext cx="15355" cy="59117"/>
          </a:xfrm>
          <a:custGeom>
            <a:avLst/>
            <a:gdLst/>
            <a:ahLst/>
            <a:cxnLst/>
            <a:rect l="l" t="t" r="r" b="b"/>
            <a:pathLst>
              <a:path w="25400" h="97789">
                <a:moveTo>
                  <a:pt x="25400" y="0"/>
                </a:moveTo>
                <a:lnTo>
                  <a:pt x="0" y="33439"/>
                </a:lnTo>
                <a:lnTo>
                  <a:pt x="0" y="97294"/>
                </a:lnTo>
                <a:lnTo>
                  <a:pt x="25400" y="63842"/>
                </a:lnTo>
                <a:lnTo>
                  <a:pt x="2540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1" name="object 81"/>
          <p:cNvSpPr/>
          <p:nvPr/>
        </p:nvSpPr>
        <p:spPr>
          <a:xfrm>
            <a:off x="1358663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0" y="1785340"/>
                </a:moveTo>
                <a:lnTo>
                  <a:pt x="0" y="3265944"/>
                </a:lnTo>
                <a:lnTo>
                  <a:pt x="4317" y="3271050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811248"/>
                </a:lnTo>
                <a:lnTo>
                  <a:pt x="0" y="1785340"/>
                </a:lnTo>
                <a:close/>
              </a:path>
              <a:path w="25400" h="3272790">
                <a:moveTo>
                  <a:pt x="0" y="1479969"/>
                </a:moveTo>
                <a:lnTo>
                  <a:pt x="0" y="1730159"/>
                </a:lnTo>
                <a:lnTo>
                  <a:pt x="25399" y="1756079"/>
                </a:lnTo>
                <a:lnTo>
                  <a:pt x="25399" y="1518412"/>
                </a:lnTo>
                <a:lnTo>
                  <a:pt x="0" y="1479969"/>
                </a:lnTo>
                <a:close/>
              </a:path>
              <a:path w="25400" h="3272790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409890"/>
                </a:lnTo>
                <a:lnTo>
                  <a:pt x="25399" y="1448346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2" name="object 82"/>
          <p:cNvSpPr/>
          <p:nvPr/>
        </p:nvSpPr>
        <p:spPr>
          <a:xfrm>
            <a:off x="1364745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39" y="279"/>
                </a:lnTo>
                <a:lnTo>
                  <a:pt x="3543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3" name="object 83"/>
          <p:cNvSpPr/>
          <p:nvPr/>
        </p:nvSpPr>
        <p:spPr>
          <a:xfrm>
            <a:off x="1358663" y="3452809"/>
            <a:ext cx="15355" cy="65643"/>
          </a:xfrm>
          <a:custGeom>
            <a:avLst/>
            <a:gdLst/>
            <a:ahLst/>
            <a:cxnLst/>
            <a:rect l="l" t="t" r="r" b="b"/>
            <a:pathLst>
              <a:path w="25400" h="108585">
                <a:moveTo>
                  <a:pt x="0" y="0"/>
                </a:moveTo>
                <a:lnTo>
                  <a:pt x="0" y="70078"/>
                </a:lnTo>
                <a:lnTo>
                  <a:pt x="25400" y="108521"/>
                </a:lnTo>
                <a:lnTo>
                  <a:pt x="25400" y="38455"/>
                </a:lnTo>
                <a:lnTo>
                  <a:pt x="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4" name="object 84"/>
          <p:cNvSpPr/>
          <p:nvPr/>
        </p:nvSpPr>
        <p:spPr>
          <a:xfrm>
            <a:off x="1358663" y="3646421"/>
            <a:ext cx="15355" cy="49137"/>
          </a:xfrm>
          <a:custGeom>
            <a:avLst/>
            <a:gdLst/>
            <a:ahLst/>
            <a:cxnLst/>
            <a:rect l="l" t="t" r="r" b="b"/>
            <a:pathLst>
              <a:path w="25400" h="81279">
                <a:moveTo>
                  <a:pt x="0" y="0"/>
                </a:moveTo>
                <a:lnTo>
                  <a:pt x="0" y="55181"/>
                </a:lnTo>
                <a:lnTo>
                  <a:pt x="25400" y="81089"/>
                </a:lnTo>
                <a:lnTo>
                  <a:pt x="25400" y="25920"/>
                </a:lnTo>
                <a:lnTo>
                  <a:pt x="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5" name="object 85"/>
          <p:cNvSpPr/>
          <p:nvPr/>
        </p:nvSpPr>
        <p:spPr>
          <a:xfrm>
            <a:off x="1815971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87" y="2112048"/>
                </a:moveTo>
                <a:lnTo>
                  <a:pt x="0" y="2208999"/>
                </a:lnTo>
                <a:lnTo>
                  <a:pt x="0" y="3260267"/>
                </a:lnTo>
                <a:lnTo>
                  <a:pt x="203" y="3266186"/>
                </a:lnTo>
                <a:lnTo>
                  <a:pt x="4444" y="3271075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69" y="3271050"/>
                </a:lnTo>
                <a:lnTo>
                  <a:pt x="25387" y="3265944"/>
                </a:lnTo>
                <a:lnTo>
                  <a:pt x="25387" y="2112048"/>
                </a:lnTo>
                <a:close/>
              </a:path>
              <a:path w="25400" h="3272790">
                <a:moveTo>
                  <a:pt x="25387" y="1846237"/>
                </a:moveTo>
                <a:lnTo>
                  <a:pt x="0" y="1897227"/>
                </a:lnTo>
                <a:lnTo>
                  <a:pt x="0" y="2056561"/>
                </a:lnTo>
                <a:lnTo>
                  <a:pt x="25387" y="1959610"/>
                </a:lnTo>
                <a:lnTo>
                  <a:pt x="25387" y="1846237"/>
                </a:lnTo>
                <a:close/>
              </a:path>
              <a:path w="25400" h="3272790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1810588"/>
                </a:lnTo>
                <a:lnTo>
                  <a:pt x="25387" y="1759597"/>
                </a:lnTo>
                <a:lnTo>
                  <a:pt x="25387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6" name="object 86"/>
          <p:cNvSpPr/>
          <p:nvPr/>
        </p:nvSpPr>
        <p:spPr>
          <a:xfrm>
            <a:off x="1822052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7" name="object 87"/>
          <p:cNvSpPr/>
          <p:nvPr/>
        </p:nvSpPr>
        <p:spPr>
          <a:xfrm>
            <a:off x="1815971" y="3785132"/>
            <a:ext cx="15355" cy="150864"/>
          </a:xfrm>
          <a:custGeom>
            <a:avLst/>
            <a:gdLst/>
            <a:ahLst/>
            <a:cxnLst/>
            <a:rect l="l" t="t" r="r" b="b"/>
            <a:pathLst>
              <a:path w="25400" h="249554">
                <a:moveTo>
                  <a:pt x="25387" y="0"/>
                </a:moveTo>
                <a:lnTo>
                  <a:pt x="0" y="96951"/>
                </a:lnTo>
                <a:lnTo>
                  <a:pt x="0" y="249389"/>
                </a:lnTo>
                <a:lnTo>
                  <a:pt x="25387" y="152438"/>
                </a:lnTo>
                <a:lnTo>
                  <a:pt x="25387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8" name="object 88"/>
          <p:cNvSpPr/>
          <p:nvPr/>
        </p:nvSpPr>
        <p:spPr>
          <a:xfrm>
            <a:off x="1815971" y="3664220"/>
            <a:ext cx="15355" cy="83302"/>
          </a:xfrm>
          <a:custGeom>
            <a:avLst/>
            <a:gdLst/>
            <a:ahLst/>
            <a:cxnLst/>
            <a:rect l="l" t="t" r="r" b="b"/>
            <a:pathLst>
              <a:path w="25400" h="137795">
                <a:moveTo>
                  <a:pt x="25387" y="0"/>
                </a:moveTo>
                <a:lnTo>
                  <a:pt x="0" y="50990"/>
                </a:lnTo>
                <a:lnTo>
                  <a:pt x="0" y="137629"/>
                </a:lnTo>
                <a:lnTo>
                  <a:pt x="25387" y="86639"/>
                </a:lnTo>
                <a:lnTo>
                  <a:pt x="25387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89" name="object 89"/>
          <p:cNvSpPr/>
          <p:nvPr/>
        </p:nvSpPr>
        <p:spPr>
          <a:xfrm>
            <a:off x="1587317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0" y="2446413"/>
                </a:moveTo>
                <a:lnTo>
                  <a:pt x="0" y="3260140"/>
                </a:lnTo>
                <a:lnTo>
                  <a:pt x="139" y="3266109"/>
                </a:lnTo>
                <a:lnTo>
                  <a:pt x="4406" y="3271062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2534183"/>
                </a:lnTo>
                <a:lnTo>
                  <a:pt x="0" y="2446413"/>
                </a:lnTo>
                <a:close/>
              </a:path>
              <a:path w="25400" h="3272790">
                <a:moveTo>
                  <a:pt x="0" y="2171268"/>
                </a:moveTo>
                <a:lnTo>
                  <a:pt x="0" y="2307463"/>
                </a:lnTo>
                <a:lnTo>
                  <a:pt x="25399" y="2395232"/>
                </a:lnTo>
                <a:lnTo>
                  <a:pt x="25399" y="2197176"/>
                </a:lnTo>
                <a:lnTo>
                  <a:pt x="0" y="2171268"/>
                </a:lnTo>
                <a:close/>
              </a:path>
              <a:path w="25400" h="3272790">
                <a:moveTo>
                  <a:pt x="19710" y="0"/>
                </a:moveTo>
                <a:lnTo>
                  <a:pt x="5778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2116086"/>
                </a:lnTo>
                <a:lnTo>
                  <a:pt x="25399" y="2142007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0" name="object 90"/>
          <p:cNvSpPr/>
          <p:nvPr/>
        </p:nvSpPr>
        <p:spPr>
          <a:xfrm>
            <a:off x="1593399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43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1" name="object 91"/>
          <p:cNvSpPr/>
          <p:nvPr/>
        </p:nvSpPr>
        <p:spPr>
          <a:xfrm>
            <a:off x="1587317" y="3995423"/>
            <a:ext cx="15355" cy="137428"/>
          </a:xfrm>
          <a:custGeom>
            <a:avLst/>
            <a:gdLst/>
            <a:ahLst/>
            <a:cxnLst/>
            <a:rect l="l" t="t" r="r" b="b"/>
            <a:pathLst>
              <a:path w="25400" h="227329">
                <a:moveTo>
                  <a:pt x="0" y="0"/>
                </a:moveTo>
                <a:lnTo>
                  <a:pt x="0" y="138950"/>
                </a:lnTo>
                <a:lnTo>
                  <a:pt x="25400" y="226720"/>
                </a:lnTo>
                <a:lnTo>
                  <a:pt x="25400" y="87769"/>
                </a:lnTo>
                <a:lnTo>
                  <a:pt x="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2" name="object 92"/>
          <p:cNvSpPr/>
          <p:nvPr/>
        </p:nvSpPr>
        <p:spPr>
          <a:xfrm>
            <a:off x="1587317" y="3879727"/>
            <a:ext cx="15355" cy="49137"/>
          </a:xfrm>
          <a:custGeom>
            <a:avLst/>
            <a:gdLst/>
            <a:ahLst/>
            <a:cxnLst/>
            <a:rect l="l" t="t" r="r" b="b"/>
            <a:pathLst>
              <a:path w="25400" h="81279">
                <a:moveTo>
                  <a:pt x="0" y="0"/>
                </a:moveTo>
                <a:lnTo>
                  <a:pt x="0" y="55181"/>
                </a:lnTo>
                <a:lnTo>
                  <a:pt x="25400" y="81089"/>
                </a:lnTo>
                <a:lnTo>
                  <a:pt x="25400" y="25920"/>
                </a:lnTo>
                <a:lnTo>
                  <a:pt x="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3" name="object 93"/>
          <p:cNvSpPr/>
          <p:nvPr/>
        </p:nvSpPr>
        <p:spPr>
          <a:xfrm>
            <a:off x="2044616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99" y="1609407"/>
                </a:moveTo>
                <a:lnTo>
                  <a:pt x="0" y="1610245"/>
                </a:lnTo>
                <a:lnTo>
                  <a:pt x="0" y="3265944"/>
                </a:lnTo>
                <a:lnTo>
                  <a:pt x="4317" y="3271050"/>
                </a:lnTo>
                <a:lnTo>
                  <a:pt x="10071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609407"/>
                </a:lnTo>
                <a:close/>
              </a:path>
              <a:path w="25400" h="3272790">
                <a:moveTo>
                  <a:pt x="25399" y="1332725"/>
                </a:moveTo>
                <a:lnTo>
                  <a:pt x="0" y="1361986"/>
                </a:lnTo>
                <a:lnTo>
                  <a:pt x="0" y="1571599"/>
                </a:lnTo>
                <a:lnTo>
                  <a:pt x="25399" y="1570761"/>
                </a:lnTo>
                <a:lnTo>
                  <a:pt x="25399" y="1332725"/>
                </a:lnTo>
                <a:close/>
              </a:path>
              <a:path w="25400" h="3272790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303070"/>
                </a:lnTo>
                <a:lnTo>
                  <a:pt x="25399" y="1273797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4" name="object 94"/>
          <p:cNvSpPr/>
          <p:nvPr/>
        </p:nvSpPr>
        <p:spPr>
          <a:xfrm>
            <a:off x="2050707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57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5" name="object 95"/>
          <p:cNvSpPr/>
          <p:nvPr/>
        </p:nvSpPr>
        <p:spPr>
          <a:xfrm>
            <a:off x="2044616" y="3370537"/>
            <a:ext cx="15355" cy="53359"/>
          </a:xfrm>
          <a:custGeom>
            <a:avLst/>
            <a:gdLst/>
            <a:ahLst/>
            <a:cxnLst/>
            <a:rect l="l" t="t" r="r" b="b"/>
            <a:pathLst>
              <a:path w="25400" h="88264">
                <a:moveTo>
                  <a:pt x="25400" y="0"/>
                </a:moveTo>
                <a:lnTo>
                  <a:pt x="0" y="29273"/>
                </a:lnTo>
                <a:lnTo>
                  <a:pt x="0" y="88188"/>
                </a:lnTo>
                <a:lnTo>
                  <a:pt x="25400" y="58928"/>
                </a:lnTo>
                <a:lnTo>
                  <a:pt x="2540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6" name="object 96"/>
          <p:cNvSpPr/>
          <p:nvPr/>
        </p:nvSpPr>
        <p:spPr>
          <a:xfrm>
            <a:off x="2044616" y="3550061"/>
            <a:ext cx="15355" cy="24184"/>
          </a:xfrm>
          <a:custGeom>
            <a:avLst/>
            <a:gdLst/>
            <a:ahLst/>
            <a:cxnLst/>
            <a:rect l="l" t="t" r="r" b="b"/>
            <a:pathLst>
              <a:path w="25400" h="40004">
                <a:moveTo>
                  <a:pt x="25400" y="0"/>
                </a:moveTo>
                <a:lnTo>
                  <a:pt x="0" y="838"/>
                </a:lnTo>
                <a:lnTo>
                  <a:pt x="0" y="39484"/>
                </a:lnTo>
                <a:lnTo>
                  <a:pt x="25400" y="38646"/>
                </a:lnTo>
                <a:lnTo>
                  <a:pt x="2540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7" name="object 97"/>
          <p:cNvSpPr/>
          <p:nvPr/>
        </p:nvSpPr>
        <p:spPr>
          <a:xfrm>
            <a:off x="2273270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99" y="1342466"/>
                </a:moveTo>
                <a:lnTo>
                  <a:pt x="0" y="1365034"/>
                </a:lnTo>
                <a:lnTo>
                  <a:pt x="0" y="3265944"/>
                </a:lnTo>
                <a:lnTo>
                  <a:pt x="4317" y="3271050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342466"/>
                </a:lnTo>
                <a:close/>
              </a:path>
              <a:path w="25400" h="3272790">
                <a:moveTo>
                  <a:pt x="25399" y="1092784"/>
                </a:moveTo>
                <a:lnTo>
                  <a:pt x="0" y="1104480"/>
                </a:lnTo>
                <a:lnTo>
                  <a:pt x="0" y="1313370"/>
                </a:lnTo>
                <a:lnTo>
                  <a:pt x="25399" y="1290802"/>
                </a:lnTo>
                <a:lnTo>
                  <a:pt x="25399" y="1092784"/>
                </a:lnTo>
                <a:close/>
              </a:path>
              <a:path w="25400" h="3272790">
                <a:moveTo>
                  <a:pt x="19710" y="0"/>
                </a:moveTo>
                <a:lnTo>
                  <a:pt x="5676" y="0"/>
                </a:lnTo>
                <a:lnTo>
                  <a:pt x="0" y="5676"/>
                </a:lnTo>
                <a:lnTo>
                  <a:pt x="0" y="1061961"/>
                </a:lnTo>
                <a:lnTo>
                  <a:pt x="25399" y="1050251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8" name="object 98"/>
          <p:cNvSpPr/>
          <p:nvPr/>
        </p:nvSpPr>
        <p:spPr>
          <a:xfrm>
            <a:off x="2279352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39" y="279"/>
                </a:lnTo>
                <a:lnTo>
                  <a:pt x="3543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99" name="object 99"/>
          <p:cNvSpPr/>
          <p:nvPr/>
        </p:nvSpPr>
        <p:spPr>
          <a:xfrm>
            <a:off x="2273270" y="3235394"/>
            <a:ext cx="15355" cy="33014"/>
          </a:xfrm>
          <a:custGeom>
            <a:avLst/>
            <a:gdLst/>
            <a:ahLst/>
            <a:cxnLst/>
            <a:rect l="l" t="t" r="r" b="b"/>
            <a:pathLst>
              <a:path w="25400" h="54610">
                <a:moveTo>
                  <a:pt x="25400" y="0"/>
                </a:moveTo>
                <a:lnTo>
                  <a:pt x="0" y="11709"/>
                </a:lnTo>
                <a:lnTo>
                  <a:pt x="0" y="54228"/>
                </a:lnTo>
                <a:lnTo>
                  <a:pt x="25400" y="42532"/>
                </a:lnTo>
                <a:lnTo>
                  <a:pt x="2540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0" name="object 100"/>
          <p:cNvSpPr/>
          <p:nvPr/>
        </p:nvSpPr>
        <p:spPr>
          <a:xfrm>
            <a:off x="2273270" y="3380817"/>
            <a:ext cx="15355" cy="44914"/>
          </a:xfrm>
          <a:custGeom>
            <a:avLst/>
            <a:gdLst/>
            <a:ahLst/>
            <a:cxnLst/>
            <a:rect l="l" t="t" r="r" b="b"/>
            <a:pathLst>
              <a:path w="25400" h="74295">
                <a:moveTo>
                  <a:pt x="25400" y="0"/>
                </a:moveTo>
                <a:lnTo>
                  <a:pt x="0" y="22567"/>
                </a:lnTo>
                <a:lnTo>
                  <a:pt x="0" y="74231"/>
                </a:lnTo>
                <a:lnTo>
                  <a:pt x="25400" y="51663"/>
                </a:lnTo>
                <a:lnTo>
                  <a:pt x="2540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1" name="object 101"/>
          <p:cNvSpPr/>
          <p:nvPr/>
        </p:nvSpPr>
        <p:spPr>
          <a:xfrm>
            <a:off x="2501924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0" y="1460106"/>
                </a:moveTo>
                <a:lnTo>
                  <a:pt x="0" y="3260267"/>
                </a:lnTo>
                <a:lnTo>
                  <a:pt x="203" y="3266186"/>
                </a:lnTo>
                <a:lnTo>
                  <a:pt x="4444" y="3271075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492707"/>
                </a:lnTo>
                <a:lnTo>
                  <a:pt x="0" y="1460106"/>
                </a:lnTo>
                <a:close/>
              </a:path>
              <a:path w="25400" h="3272790">
                <a:moveTo>
                  <a:pt x="25399" y="682129"/>
                </a:moveTo>
                <a:lnTo>
                  <a:pt x="0" y="730605"/>
                </a:lnTo>
                <a:lnTo>
                  <a:pt x="0" y="1397266"/>
                </a:lnTo>
                <a:lnTo>
                  <a:pt x="25399" y="1429867"/>
                </a:lnTo>
                <a:lnTo>
                  <a:pt x="25399" y="682129"/>
                </a:lnTo>
                <a:close/>
              </a:path>
              <a:path w="25400" h="3272790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647382"/>
                </a:lnTo>
                <a:lnTo>
                  <a:pt x="25399" y="598906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2" name="object 102"/>
          <p:cNvSpPr/>
          <p:nvPr/>
        </p:nvSpPr>
        <p:spPr>
          <a:xfrm>
            <a:off x="2508006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43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3" name="object 103"/>
          <p:cNvSpPr/>
          <p:nvPr/>
        </p:nvSpPr>
        <p:spPr>
          <a:xfrm>
            <a:off x="2501924" y="3445178"/>
            <a:ext cx="15355" cy="57966"/>
          </a:xfrm>
          <a:custGeom>
            <a:avLst/>
            <a:gdLst/>
            <a:ahLst/>
            <a:cxnLst/>
            <a:rect l="l" t="t" r="r" b="b"/>
            <a:pathLst>
              <a:path w="25400" h="95885">
                <a:moveTo>
                  <a:pt x="0" y="0"/>
                </a:moveTo>
                <a:lnTo>
                  <a:pt x="0" y="62839"/>
                </a:lnTo>
                <a:lnTo>
                  <a:pt x="25400" y="95440"/>
                </a:lnTo>
                <a:lnTo>
                  <a:pt x="25400" y="32600"/>
                </a:lnTo>
                <a:lnTo>
                  <a:pt x="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4" name="object 104"/>
          <p:cNvSpPr/>
          <p:nvPr/>
        </p:nvSpPr>
        <p:spPr>
          <a:xfrm>
            <a:off x="2501924" y="2962541"/>
            <a:ext cx="15355" cy="79847"/>
          </a:xfrm>
          <a:custGeom>
            <a:avLst/>
            <a:gdLst/>
            <a:ahLst/>
            <a:cxnLst/>
            <a:rect l="l" t="t" r="r" b="b"/>
            <a:pathLst>
              <a:path w="25400" h="132079">
                <a:moveTo>
                  <a:pt x="25400" y="0"/>
                </a:moveTo>
                <a:lnTo>
                  <a:pt x="0" y="48475"/>
                </a:lnTo>
                <a:lnTo>
                  <a:pt x="0" y="131699"/>
                </a:lnTo>
                <a:lnTo>
                  <a:pt x="25400" y="83223"/>
                </a:lnTo>
                <a:lnTo>
                  <a:pt x="2540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5" name="object 105"/>
          <p:cNvSpPr/>
          <p:nvPr/>
        </p:nvSpPr>
        <p:spPr>
          <a:xfrm>
            <a:off x="2730570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0" y="1590471"/>
                </a:moveTo>
                <a:lnTo>
                  <a:pt x="0" y="3265944"/>
                </a:lnTo>
                <a:lnTo>
                  <a:pt x="4318" y="3271050"/>
                </a:lnTo>
                <a:lnTo>
                  <a:pt x="10071" y="3272256"/>
                </a:lnTo>
                <a:lnTo>
                  <a:pt x="15341" y="3272256"/>
                </a:lnTo>
                <a:lnTo>
                  <a:pt x="20955" y="3271075"/>
                </a:lnTo>
                <a:lnTo>
                  <a:pt x="25196" y="3266186"/>
                </a:lnTo>
                <a:lnTo>
                  <a:pt x="25400" y="3260267"/>
                </a:lnTo>
                <a:lnTo>
                  <a:pt x="25400" y="1596326"/>
                </a:lnTo>
                <a:lnTo>
                  <a:pt x="4365" y="1591475"/>
                </a:lnTo>
                <a:lnTo>
                  <a:pt x="3225" y="1591475"/>
                </a:lnTo>
                <a:lnTo>
                  <a:pt x="3124" y="1591195"/>
                </a:lnTo>
                <a:lnTo>
                  <a:pt x="0" y="1590471"/>
                </a:lnTo>
                <a:close/>
              </a:path>
              <a:path w="25400" h="3272790">
                <a:moveTo>
                  <a:pt x="3594" y="1591297"/>
                </a:moveTo>
                <a:lnTo>
                  <a:pt x="3225" y="1591475"/>
                </a:lnTo>
                <a:lnTo>
                  <a:pt x="4365" y="1591475"/>
                </a:lnTo>
                <a:lnTo>
                  <a:pt x="3594" y="1591297"/>
                </a:lnTo>
                <a:close/>
              </a:path>
              <a:path w="25400" h="3272790">
                <a:moveTo>
                  <a:pt x="1957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470304"/>
                </a:lnTo>
                <a:lnTo>
                  <a:pt x="24650" y="1537639"/>
                </a:lnTo>
                <a:lnTo>
                  <a:pt x="25400" y="1536407"/>
                </a:lnTo>
                <a:lnTo>
                  <a:pt x="25400" y="12255"/>
                </a:lnTo>
                <a:lnTo>
                  <a:pt x="25171" y="5448"/>
                </a:lnTo>
                <a:lnTo>
                  <a:pt x="1957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6" name="object 106"/>
          <p:cNvSpPr/>
          <p:nvPr/>
        </p:nvSpPr>
        <p:spPr>
          <a:xfrm>
            <a:off x="2736660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7" name="object 107"/>
          <p:cNvSpPr/>
          <p:nvPr/>
        </p:nvSpPr>
        <p:spPr>
          <a:xfrm>
            <a:off x="2730570" y="3529293"/>
            <a:ext cx="15355" cy="36469"/>
          </a:xfrm>
          <a:custGeom>
            <a:avLst/>
            <a:gdLst/>
            <a:ahLst/>
            <a:cxnLst/>
            <a:rect l="l" t="t" r="r" b="b"/>
            <a:pathLst>
              <a:path w="25400" h="60325">
                <a:moveTo>
                  <a:pt x="25400" y="44119"/>
                </a:moveTo>
                <a:lnTo>
                  <a:pt x="3594" y="54889"/>
                </a:lnTo>
                <a:lnTo>
                  <a:pt x="25400" y="59918"/>
                </a:lnTo>
                <a:lnTo>
                  <a:pt x="25400" y="44119"/>
                </a:lnTo>
                <a:close/>
              </a:path>
              <a:path w="25400" h="60325">
                <a:moveTo>
                  <a:pt x="0" y="46266"/>
                </a:moveTo>
                <a:lnTo>
                  <a:pt x="0" y="54063"/>
                </a:lnTo>
                <a:lnTo>
                  <a:pt x="3124" y="54787"/>
                </a:lnTo>
                <a:lnTo>
                  <a:pt x="0" y="46266"/>
                </a:lnTo>
                <a:close/>
              </a:path>
              <a:path w="25400" h="60325">
                <a:moveTo>
                  <a:pt x="25400" y="0"/>
                </a:moveTo>
                <a:lnTo>
                  <a:pt x="24766" y="1041"/>
                </a:lnTo>
                <a:lnTo>
                  <a:pt x="24701" y="1384"/>
                </a:lnTo>
                <a:lnTo>
                  <a:pt x="25400" y="1041"/>
                </a:lnTo>
                <a:lnTo>
                  <a:pt x="2540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8" name="object 108"/>
          <p:cNvSpPr/>
          <p:nvPr/>
        </p:nvSpPr>
        <p:spPr>
          <a:xfrm>
            <a:off x="2730570" y="3489332"/>
            <a:ext cx="15355" cy="73321"/>
          </a:xfrm>
          <a:custGeom>
            <a:avLst/>
            <a:gdLst/>
            <a:ahLst/>
            <a:cxnLst/>
            <a:rect l="l" t="t" r="r" b="b"/>
            <a:pathLst>
              <a:path w="25400" h="121285">
                <a:moveTo>
                  <a:pt x="0" y="0"/>
                </a:moveTo>
                <a:lnTo>
                  <a:pt x="0" y="112369"/>
                </a:lnTo>
                <a:lnTo>
                  <a:pt x="3225" y="121170"/>
                </a:lnTo>
                <a:lnTo>
                  <a:pt x="25400" y="110223"/>
                </a:lnTo>
                <a:lnTo>
                  <a:pt x="25400" y="67487"/>
                </a:lnTo>
                <a:lnTo>
                  <a:pt x="24701" y="67487"/>
                </a:lnTo>
                <a:lnTo>
                  <a:pt x="0" y="0"/>
                </a:lnTo>
                <a:close/>
              </a:path>
              <a:path w="25400" h="121285">
                <a:moveTo>
                  <a:pt x="25400" y="67144"/>
                </a:moveTo>
                <a:lnTo>
                  <a:pt x="24701" y="67487"/>
                </a:lnTo>
                <a:lnTo>
                  <a:pt x="25400" y="67487"/>
                </a:lnTo>
                <a:lnTo>
                  <a:pt x="25400" y="67144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09" name="object 109"/>
          <p:cNvSpPr/>
          <p:nvPr/>
        </p:nvSpPr>
        <p:spPr>
          <a:xfrm>
            <a:off x="2959224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99" y="1386027"/>
                </a:moveTo>
                <a:lnTo>
                  <a:pt x="0" y="1405255"/>
                </a:lnTo>
                <a:lnTo>
                  <a:pt x="0" y="3265944"/>
                </a:lnTo>
                <a:lnTo>
                  <a:pt x="4317" y="3271050"/>
                </a:lnTo>
                <a:lnTo>
                  <a:pt x="10071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386027"/>
                </a:lnTo>
                <a:close/>
              </a:path>
              <a:path w="25400" h="3272790">
                <a:moveTo>
                  <a:pt x="25399" y="1010666"/>
                </a:moveTo>
                <a:lnTo>
                  <a:pt x="8420" y="1016254"/>
                </a:lnTo>
                <a:lnTo>
                  <a:pt x="0" y="1030122"/>
                </a:lnTo>
                <a:lnTo>
                  <a:pt x="0" y="1356817"/>
                </a:lnTo>
                <a:lnTo>
                  <a:pt x="25399" y="1337589"/>
                </a:lnTo>
                <a:lnTo>
                  <a:pt x="25399" y="1010666"/>
                </a:lnTo>
                <a:close/>
              </a:path>
              <a:path w="25400" h="3272790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978369"/>
                </a:lnTo>
                <a:lnTo>
                  <a:pt x="25399" y="970013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0" name="object 110"/>
          <p:cNvSpPr/>
          <p:nvPr/>
        </p:nvSpPr>
        <p:spPr>
          <a:xfrm>
            <a:off x="2965314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57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1" name="object 111"/>
          <p:cNvSpPr/>
          <p:nvPr/>
        </p:nvSpPr>
        <p:spPr>
          <a:xfrm>
            <a:off x="2959224" y="3186888"/>
            <a:ext cx="15355" cy="36469"/>
          </a:xfrm>
          <a:custGeom>
            <a:avLst/>
            <a:gdLst/>
            <a:ahLst/>
            <a:cxnLst/>
            <a:rect l="l" t="t" r="r" b="b"/>
            <a:pathLst>
              <a:path w="25400" h="60325">
                <a:moveTo>
                  <a:pt x="25400" y="0"/>
                </a:moveTo>
                <a:lnTo>
                  <a:pt x="0" y="8356"/>
                </a:lnTo>
                <a:lnTo>
                  <a:pt x="0" y="60109"/>
                </a:lnTo>
                <a:lnTo>
                  <a:pt x="8420" y="46240"/>
                </a:lnTo>
                <a:lnTo>
                  <a:pt x="25400" y="40652"/>
                </a:lnTo>
                <a:lnTo>
                  <a:pt x="2540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2" name="object 112"/>
          <p:cNvSpPr/>
          <p:nvPr/>
        </p:nvSpPr>
        <p:spPr>
          <a:xfrm>
            <a:off x="2959224" y="3409101"/>
            <a:ext cx="15355" cy="41075"/>
          </a:xfrm>
          <a:custGeom>
            <a:avLst/>
            <a:gdLst/>
            <a:ahLst/>
            <a:cxnLst/>
            <a:rect l="l" t="t" r="r" b="b"/>
            <a:pathLst>
              <a:path w="25400" h="67945">
                <a:moveTo>
                  <a:pt x="25400" y="0"/>
                </a:moveTo>
                <a:lnTo>
                  <a:pt x="0" y="19227"/>
                </a:lnTo>
                <a:lnTo>
                  <a:pt x="0" y="67665"/>
                </a:lnTo>
                <a:lnTo>
                  <a:pt x="25400" y="48437"/>
                </a:lnTo>
                <a:lnTo>
                  <a:pt x="2540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3" name="object 113"/>
          <p:cNvSpPr/>
          <p:nvPr/>
        </p:nvSpPr>
        <p:spPr>
          <a:xfrm>
            <a:off x="3187878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99" y="1096022"/>
                </a:moveTo>
                <a:lnTo>
                  <a:pt x="0" y="1116914"/>
                </a:lnTo>
                <a:lnTo>
                  <a:pt x="0" y="3260140"/>
                </a:lnTo>
                <a:lnTo>
                  <a:pt x="139" y="3266109"/>
                </a:lnTo>
                <a:lnTo>
                  <a:pt x="4406" y="3271062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096022"/>
                </a:lnTo>
                <a:close/>
              </a:path>
              <a:path w="25400" h="3272790">
                <a:moveTo>
                  <a:pt x="0" y="1008583"/>
                </a:moveTo>
                <a:lnTo>
                  <a:pt x="0" y="1066901"/>
                </a:lnTo>
                <a:lnTo>
                  <a:pt x="18656" y="1051547"/>
                </a:lnTo>
                <a:lnTo>
                  <a:pt x="0" y="1008583"/>
                </a:lnTo>
                <a:close/>
              </a:path>
              <a:path w="25400" h="3272790">
                <a:moveTo>
                  <a:pt x="19710" y="0"/>
                </a:moveTo>
                <a:lnTo>
                  <a:pt x="5791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911580"/>
                </a:lnTo>
                <a:lnTo>
                  <a:pt x="25399" y="970089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4" name="object 114"/>
          <p:cNvSpPr/>
          <p:nvPr/>
        </p:nvSpPr>
        <p:spPr>
          <a:xfrm>
            <a:off x="3193960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39" y="279"/>
                </a:lnTo>
                <a:lnTo>
                  <a:pt x="3543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5" name="object 115"/>
          <p:cNvSpPr/>
          <p:nvPr/>
        </p:nvSpPr>
        <p:spPr>
          <a:xfrm>
            <a:off x="3187878" y="3151564"/>
            <a:ext cx="15355" cy="84837"/>
          </a:xfrm>
          <a:custGeom>
            <a:avLst/>
            <a:gdLst/>
            <a:ahLst/>
            <a:cxnLst/>
            <a:rect l="l" t="t" r="r" b="b"/>
            <a:pathLst>
              <a:path w="25400" h="140335">
                <a:moveTo>
                  <a:pt x="0" y="0"/>
                </a:moveTo>
                <a:lnTo>
                  <a:pt x="0" y="97002"/>
                </a:lnTo>
                <a:lnTo>
                  <a:pt x="18656" y="139966"/>
                </a:lnTo>
                <a:lnTo>
                  <a:pt x="25399" y="134416"/>
                </a:lnTo>
                <a:lnTo>
                  <a:pt x="25399" y="58508"/>
                </a:lnTo>
                <a:lnTo>
                  <a:pt x="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6" name="object 116"/>
          <p:cNvSpPr/>
          <p:nvPr/>
        </p:nvSpPr>
        <p:spPr>
          <a:xfrm>
            <a:off x="3187878" y="3232822"/>
            <a:ext cx="15355" cy="42994"/>
          </a:xfrm>
          <a:custGeom>
            <a:avLst/>
            <a:gdLst/>
            <a:ahLst/>
            <a:cxnLst/>
            <a:rect l="l" t="t" r="r" b="b"/>
            <a:pathLst>
              <a:path w="25400" h="71120">
                <a:moveTo>
                  <a:pt x="25400" y="0"/>
                </a:moveTo>
                <a:lnTo>
                  <a:pt x="0" y="20904"/>
                </a:lnTo>
                <a:lnTo>
                  <a:pt x="0" y="70916"/>
                </a:lnTo>
                <a:lnTo>
                  <a:pt x="25400" y="50025"/>
                </a:lnTo>
                <a:lnTo>
                  <a:pt x="2540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7" name="object 117"/>
          <p:cNvSpPr/>
          <p:nvPr/>
        </p:nvSpPr>
        <p:spPr>
          <a:xfrm>
            <a:off x="3416531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99" y="1561528"/>
                </a:moveTo>
                <a:lnTo>
                  <a:pt x="0" y="1612506"/>
                </a:lnTo>
                <a:lnTo>
                  <a:pt x="0" y="3260267"/>
                </a:lnTo>
                <a:lnTo>
                  <a:pt x="203" y="3266186"/>
                </a:lnTo>
                <a:lnTo>
                  <a:pt x="4444" y="3271075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561528"/>
                </a:lnTo>
                <a:close/>
              </a:path>
              <a:path w="25400" h="3272790">
                <a:moveTo>
                  <a:pt x="0" y="885012"/>
                </a:moveTo>
                <a:lnTo>
                  <a:pt x="0" y="1525879"/>
                </a:lnTo>
                <a:lnTo>
                  <a:pt x="25399" y="1474889"/>
                </a:lnTo>
                <a:lnTo>
                  <a:pt x="25399" y="894207"/>
                </a:lnTo>
                <a:lnTo>
                  <a:pt x="0" y="885012"/>
                </a:lnTo>
                <a:close/>
              </a:path>
              <a:path w="25400" h="3272790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843927"/>
                </a:lnTo>
                <a:lnTo>
                  <a:pt x="25399" y="853122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8" name="object 118"/>
          <p:cNvSpPr/>
          <p:nvPr/>
        </p:nvSpPr>
        <p:spPr>
          <a:xfrm>
            <a:off x="3422614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19" name="object 119"/>
          <p:cNvSpPr/>
          <p:nvPr/>
        </p:nvSpPr>
        <p:spPr>
          <a:xfrm>
            <a:off x="3416531" y="3492103"/>
            <a:ext cx="15355" cy="83302"/>
          </a:xfrm>
          <a:custGeom>
            <a:avLst/>
            <a:gdLst/>
            <a:ahLst/>
            <a:cxnLst/>
            <a:rect l="l" t="t" r="r" b="b"/>
            <a:pathLst>
              <a:path w="25400" h="137795">
                <a:moveTo>
                  <a:pt x="25400" y="0"/>
                </a:moveTo>
                <a:lnTo>
                  <a:pt x="0" y="50990"/>
                </a:lnTo>
                <a:lnTo>
                  <a:pt x="0" y="137617"/>
                </a:lnTo>
                <a:lnTo>
                  <a:pt x="25400" y="86639"/>
                </a:lnTo>
                <a:lnTo>
                  <a:pt x="2540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0" name="object 120"/>
          <p:cNvSpPr/>
          <p:nvPr/>
        </p:nvSpPr>
        <p:spPr>
          <a:xfrm>
            <a:off x="3416531" y="3110665"/>
            <a:ext cx="15355" cy="30710"/>
          </a:xfrm>
          <a:custGeom>
            <a:avLst/>
            <a:gdLst/>
            <a:ahLst/>
            <a:cxnLst/>
            <a:rect l="l" t="t" r="r" b="b"/>
            <a:pathLst>
              <a:path w="25400" h="50800">
                <a:moveTo>
                  <a:pt x="0" y="0"/>
                </a:moveTo>
                <a:lnTo>
                  <a:pt x="0" y="41084"/>
                </a:lnTo>
                <a:lnTo>
                  <a:pt x="25400" y="50279"/>
                </a:lnTo>
                <a:lnTo>
                  <a:pt x="25400" y="9194"/>
                </a:lnTo>
                <a:lnTo>
                  <a:pt x="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1" name="object 121"/>
          <p:cNvSpPr/>
          <p:nvPr/>
        </p:nvSpPr>
        <p:spPr>
          <a:xfrm>
            <a:off x="3873831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25399" y="1341945"/>
                </a:moveTo>
                <a:lnTo>
                  <a:pt x="0" y="1347787"/>
                </a:lnTo>
                <a:lnTo>
                  <a:pt x="0" y="3260140"/>
                </a:lnTo>
                <a:lnTo>
                  <a:pt x="139" y="3266109"/>
                </a:lnTo>
                <a:lnTo>
                  <a:pt x="4406" y="3271062"/>
                </a:lnTo>
                <a:lnTo>
                  <a:pt x="10071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341945"/>
                </a:lnTo>
                <a:close/>
              </a:path>
              <a:path w="25400" h="3272790">
                <a:moveTo>
                  <a:pt x="0" y="1012431"/>
                </a:moveTo>
                <a:lnTo>
                  <a:pt x="0" y="1308150"/>
                </a:lnTo>
                <a:lnTo>
                  <a:pt x="25399" y="1302308"/>
                </a:lnTo>
                <a:lnTo>
                  <a:pt x="25399" y="1018286"/>
                </a:lnTo>
                <a:lnTo>
                  <a:pt x="0" y="1012431"/>
                </a:lnTo>
                <a:close/>
              </a:path>
              <a:path w="25400" h="3272790">
                <a:moveTo>
                  <a:pt x="19710" y="0"/>
                </a:moveTo>
                <a:lnTo>
                  <a:pt x="5791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972781"/>
                </a:lnTo>
                <a:lnTo>
                  <a:pt x="25399" y="978636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2" name="object 122"/>
          <p:cNvSpPr/>
          <p:nvPr/>
        </p:nvSpPr>
        <p:spPr>
          <a:xfrm>
            <a:off x="3879921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57" y="0"/>
                </a:moveTo>
                <a:lnTo>
                  <a:pt x="0" y="0"/>
                </a:lnTo>
                <a:lnTo>
                  <a:pt x="838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06" y="177"/>
                </a:lnTo>
                <a:lnTo>
                  <a:pt x="52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3" name="object 123"/>
          <p:cNvSpPr/>
          <p:nvPr/>
        </p:nvSpPr>
        <p:spPr>
          <a:xfrm>
            <a:off x="3873831" y="3188561"/>
            <a:ext cx="15355" cy="27639"/>
          </a:xfrm>
          <a:custGeom>
            <a:avLst/>
            <a:gdLst/>
            <a:ahLst/>
            <a:cxnLst/>
            <a:rect l="l" t="t" r="r" b="b"/>
            <a:pathLst>
              <a:path w="25400" h="45720">
                <a:moveTo>
                  <a:pt x="0" y="0"/>
                </a:moveTo>
                <a:lnTo>
                  <a:pt x="0" y="39649"/>
                </a:lnTo>
                <a:lnTo>
                  <a:pt x="25400" y="45504"/>
                </a:lnTo>
                <a:lnTo>
                  <a:pt x="25400" y="5854"/>
                </a:lnTo>
                <a:lnTo>
                  <a:pt x="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4" name="object 124"/>
          <p:cNvSpPr/>
          <p:nvPr/>
        </p:nvSpPr>
        <p:spPr>
          <a:xfrm>
            <a:off x="3873831" y="3387772"/>
            <a:ext cx="15355" cy="27639"/>
          </a:xfrm>
          <a:custGeom>
            <a:avLst/>
            <a:gdLst/>
            <a:ahLst/>
            <a:cxnLst/>
            <a:rect l="l" t="t" r="r" b="b"/>
            <a:pathLst>
              <a:path w="25400" h="45720">
                <a:moveTo>
                  <a:pt x="25400" y="0"/>
                </a:moveTo>
                <a:lnTo>
                  <a:pt x="0" y="5842"/>
                </a:lnTo>
                <a:lnTo>
                  <a:pt x="0" y="45478"/>
                </a:lnTo>
                <a:lnTo>
                  <a:pt x="25400" y="39636"/>
                </a:lnTo>
                <a:lnTo>
                  <a:pt x="2540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5" name="object 125"/>
          <p:cNvSpPr/>
          <p:nvPr/>
        </p:nvSpPr>
        <p:spPr>
          <a:xfrm>
            <a:off x="3645178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0" y="1105281"/>
                </a:moveTo>
                <a:lnTo>
                  <a:pt x="0" y="3265944"/>
                </a:lnTo>
                <a:lnTo>
                  <a:pt x="4318" y="3271050"/>
                </a:lnTo>
                <a:lnTo>
                  <a:pt x="10071" y="3272256"/>
                </a:lnTo>
                <a:lnTo>
                  <a:pt x="15341" y="3272256"/>
                </a:lnTo>
                <a:lnTo>
                  <a:pt x="21082" y="3271050"/>
                </a:lnTo>
                <a:lnTo>
                  <a:pt x="25400" y="3265944"/>
                </a:lnTo>
                <a:lnTo>
                  <a:pt x="25400" y="1133716"/>
                </a:lnTo>
                <a:lnTo>
                  <a:pt x="0" y="1105281"/>
                </a:lnTo>
                <a:close/>
              </a:path>
              <a:path w="25400" h="3272790">
                <a:moveTo>
                  <a:pt x="25400" y="1000442"/>
                </a:moveTo>
                <a:lnTo>
                  <a:pt x="0" y="1002118"/>
                </a:lnTo>
                <a:lnTo>
                  <a:pt x="0" y="1047330"/>
                </a:lnTo>
                <a:lnTo>
                  <a:pt x="25400" y="1075753"/>
                </a:lnTo>
                <a:lnTo>
                  <a:pt x="25400" y="1000442"/>
                </a:lnTo>
                <a:close/>
              </a:path>
              <a:path w="25400" h="3272790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963409"/>
                </a:lnTo>
                <a:lnTo>
                  <a:pt x="25400" y="961732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6" name="object 126"/>
          <p:cNvSpPr/>
          <p:nvPr/>
        </p:nvSpPr>
        <p:spPr>
          <a:xfrm>
            <a:off x="3651267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30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7" name="object 127"/>
          <p:cNvSpPr/>
          <p:nvPr/>
        </p:nvSpPr>
        <p:spPr>
          <a:xfrm>
            <a:off x="3645178" y="3181882"/>
            <a:ext cx="15355" cy="24568"/>
          </a:xfrm>
          <a:custGeom>
            <a:avLst/>
            <a:gdLst/>
            <a:ahLst/>
            <a:cxnLst/>
            <a:rect l="l" t="t" r="r" b="b"/>
            <a:pathLst>
              <a:path w="25400" h="40639">
                <a:moveTo>
                  <a:pt x="25400" y="0"/>
                </a:moveTo>
                <a:lnTo>
                  <a:pt x="0" y="1676"/>
                </a:lnTo>
                <a:lnTo>
                  <a:pt x="0" y="40386"/>
                </a:lnTo>
                <a:lnTo>
                  <a:pt x="25400" y="38709"/>
                </a:lnTo>
                <a:lnTo>
                  <a:pt x="2540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8" name="object 128"/>
          <p:cNvSpPr/>
          <p:nvPr/>
        </p:nvSpPr>
        <p:spPr>
          <a:xfrm>
            <a:off x="3645178" y="3233630"/>
            <a:ext cx="15355" cy="52591"/>
          </a:xfrm>
          <a:custGeom>
            <a:avLst/>
            <a:gdLst/>
            <a:ahLst/>
            <a:cxnLst/>
            <a:rect l="l" t="t" r="r" b="b"/>
            <a:pathLst>
              <a:path w="25400" h="86995">
                <a:moveTo>
                  <a:pt x="0" y="0"/>
                </a:moveTo>
                <a:lnTo>
                  <a:pt x="0" y="57950"/>
                </a:lnTo>
                <a:lnTo>
                  <a:pt x="25400" y="86385"/>
                </a:lnTo>
                <a:lnTo>
                  <a:pt x="25400" y="28422"/>
                </a:lnTo>
                <a:lnTo>
                  <a:pt x="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29" name="object 129"/>
          <p:cNvSpPr/>
          <p:nvPr/>
        </p:nvSpPr>
        <p:spPr>
          <a:xfrm>
            <a:off x="4102485" y="2600481"/>
            <a:ext cx="15355" cy="1978513"/>
          </a:xfrm>
          <a:custGeom>
            <a:avLst/>
            <a:gdLst/>
            <a:ahLst/>
            <a:cxnLst/>
            <a:rect l="l" t="t" r="r" b="b"/>
            <a:pathLst>
              <a:path w="25400" h="3272790">
                <a:moveTo>
                  <a:pt x="0" y="1672628"/>
                </a:moveTo>
                <a:lnTo>
                  <a:pt x="0" y="3260140"/>
                </a:lnTo>
                <a:lnTo>
                  <a:pt x="139" y="3266109"/>
                </a:lnTo>
                <a:lnTo>
                  <a:pt x="4406" y="3271062"/>
                </a:lnTo>
                <a:lnTo>
                  <a:pt x="10058" y="3272256"/>
                </a:lnTo>
                <a:lnTo>
                  <a:pt x="15328" y="3272256"/>
                </a:lnTo>
                <a:lnTo>
                  <a:pt x="21081" y="3271050"/>
                </a:lnTo>
                <a:lnTo>
                  <a:pt x="25399" y="3265944"/>
                </a:lnTo>
                <a:lnTo>
                  <a:pt x="25399" y="1768767"/>
                </a:lnTo>
                <a:lnTo>
                  <a:pt x="0" y="1672628"/>
                </a:lnTo>
                <a:close/>
              </a:path>
              <a:path w="25400" h="3272790">
                <a:moveTo>
                  <a:pt x="0" y="1462773"/>
                </a:moveTo>
                <a:lnTo>
                  <a:pt x="0" y="1521409"/>
                </a:lnTo>
                <a:lnTo>
                  <a:pt x="25399" y="1617548"/>
                </a:lnTo>
                <a:lnTo>
                  <a:pt x="25399" y="1488694"/>
                </a:lnTo>
                <a:lnTo>
                  <a:pt x="0" y="1462773"/>
                </a:lnTo>
                <a:close/>
              </a:path>
              <a:path w="25400" h="3272790">
                <a:moveTo>
                  <a:pt x="19710" y="0"/>
                </a:moveTo>
                <a:lnTo>
                  <a:pt x="5778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1407591"/>
                </a:lnTo>
                <a:lnTo>
                  <a:pt x="25399" y="1433512"/>
                </a:lnTo>
                <a:lnTo>
                  <a:pt x="25399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0" name="object 130"/>
          <p:cNvSpPr/>
          <p:nvPr/>
        </p:nvSpPr>
        <p:spPr>
          <a:xfrm>
            <a:off x="4108567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5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39" y="279"/>
                </a:lnTo>
                <a:lnTo>
                  <a:pt x="3543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1" name="object 131"/>
          <p:cNvSpPr/>
          <p:nvPr/>
        </p:nvSpPr>
        <p:spPr>
          <a:xfrm>
            <a:off x="4102485" y="3520225"/>
            <a:ext cx="15355" cy="149713"/>
          </a:xfrm>
          <a:custGeom>
            <a:avLst/>
            <a:gdLst/>
            <a:ahLst/>
            <a:cxnLst/>
            <a:rect l="l" t="t" r="r" b="b"/>
            <a:pathLst>
              <a:path w="25400" h="247650">
                <a:moveTo>
                  <a:pt x="0" y="0"/>
                </a:moveTo>
                <a:lnTo>
                  <a:pt x="0" y="151218"/>
                </a:lnTo>
                <a:lnTo>
                  <a:pt x="25400" y="247357"/>
                </a:lnTo>
                <a:lnTo>
                  <a:pt x="25400" y="96138"/>
                </a:lnTo>
                <a:lnTo>
                  <a:pt x="0" y="0"/>
                </a:lnTo>
                <a:close/>
              </a:path>
            </a:pathLst>
          </a:custGeom>
          <a:solidFill>
            <a:srgbClr val="EF8056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2" name="object 132"/>
          <p:cNvSpPr/>
          <p:nvPr/>
        </p:nvSpPr>
        <p:spPr>
          <a:xfrm>
            <a:off x="4102485" y="3451418"/>
            <a:ext cx="15355" cy="49137"/>
          </a:xfrm>
          <a:custGeom>
            <a:avLst/>
            <a:gdLst/>
            <a:ahLst/>
            <a:cxnLst/>
            <a:rect l="l" t="t" r="r" b="b"/>
            <a:pathLst>
              <a:path w="25400" h="81279">
                <a:moveTo>
                  <a:pt x="0" y="0"/>
                </a:moveTo>
                <a:lnTo>
                  <a:pt x="0" y="55181"/>
                </a:lnTo>
                <a:lnTo>
                  <a:pt x="25400" y="81102"/>
                </a:lnTo>
                <a:lnTo>
                  <a:pt x="25400" y="25920"/>
                </a:lnTo>
                <a:lnTo>
                  <a:pt x="0" y="0"/>
                </a:lnTo>
                <a:close/>
              </a:path>
            </a:pathLst>
          </a:custGeom>
          <a:solidFill>
            <a:srgbClr val="2F4A8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3" name="object 133"/>
          <p:cNvSpPr/>
          <p:nvPr/>
        </p:nvSpPr>
        <p:spPr>
          <a:xfrm>
            <a:off x="4333949" y="4270772"/>
            <a:ext cx="0" cy="308255"/>
          </a:xfrm>
          <a:custGeom>
            <a:avLst/>
            <a:gdLst/>
            <a:ahLst/>
            <a:cxnLst/>
            <a:rect l="l" t="t" r="r" b="b"/>
            <a:pathLst>
              <a:path h="509904">
                <a:moveTo>
                  <a:pt x="0" y="0"/>
                </a:moveTo>
                <a:lnTo>
                  <a:pt x="0" y="509320"/>
                </a:lnTo>
              </a:path>
            </a:pathLst>
          </a:custGeom>
          <a:ln w="25400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4" name="object 134"/>
          <p:cNvSpPr/>
          <p:nvPr/>
        </p:nvSpPr>
        <p:spPr>
          <a:xfrm>
            <a:off x="4332353" y="4578673"/>
            <a:ext cx="3455" cy="384"/>
          </a:xfrm>
          <a:custGeom>
            <a:avLst/>
            <a:gdLst/>
            <a:ahLst/>
            <a:cxnLst/>
            <a:rect l="l" t="t" r="r" b="b"/>
            <a:pathLst>
              <a:path w="5715" h="634">
                <a:moveTo>
                  <a:pt x="5270" y="0"/>
                </a:moveTo>
                <a:lnTo>
                  <a:pt x="0" y="0"/>
                </a:lnTo>
                <a:lnTo>
                  <a:pt x="850" y="177"/>
                </a:lnTo>
                <a:lnTo>
                  <a:pt x="1727" y="279"/>
                </a:lnTo>
                <a:lnTo>
                  <a:pt x="3543" y="279"/>
                </a:lnTo>
                <a:lnTo>
                  <a:pt x="4419" y="177"/>
                </a:lnTo>
                <a:lnTo>
                  <a:pt x="5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5" name="object 135"/>
          <p:cNvSpPr/>
          <p:nvPr/>
        </p:nvSpPr>
        <p:spPr>
          <a:xfrm>
            <a:off x="4326272" y="2600483"/>
            <a:ext cx="15355" cy="1413827"/>
          </a:xfrm>
          <a:custGeom>
            <a:avLst/>
            <a:gdLst/>
            <a:ahLst/>
            <a:cxnLst/>
            <a:rect l="l" t="t" r="r" b="b"/>
            <a:pathLst>
              <a:path w="25400" h="2338704">
                <a:moveTo>
                  <a:pt x="25400" y="1868627"/>
                </a:moveTo>
                <a:lnTo>
                  <a:pt x="0" y="1868627"/>
                </a:lnTo>
                <a:lnTo>
                  <a:pt x="0" y="2338095"/>
                </a:lnTo>
                <a:lnTo>
                  <a:pt x="25400" y="2338095"/>
                </a:lnTo>
                <a:lnTo>
                  <a:pt x="25400" y="1868627"/>
                </a:lnTo>
                <a:close/>
              </a:path>
              <a:path w="25400" h="2338704">
                <a:moveTo>
                  <a:pt x="19710" y="0"/>
                </a:moveTo>
                <a:lnTo>
                  <a:pt x="5676" y="0"/>
                </a:lnTo>
                <a:lnTo>
                  <a:pt x="0" y="5676"/>
                </a:lnTo>
                <a:lnTo>
                  <a:pt x="0" y="1442542"/>
                </a:lnTo>
                <a:lnTo>
                  <a:pt x="25400" y="1442542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6" name="object 136"/>
          <p:cNvSpPr/>
          <p:nvPr/>
        </p:nvSpPr>
        <p:spPr>
          <a:xfrm>
            <a:off x="4333949" y="3472547"/>
            <a:ext cx="0" cy="121306"/>
          </a:xfrm>
          <a:custGeom>
            <a:avLst/>
            <a:gdLst/>
            <a:ahLst/>
            <a:cxnLst/>
            <a:rect l="l" t="t" r="r" b="b"/>
            <a:pathLst>
              <a:path h="200660">
                <a:moveTo>
                  <a:pt x="0" y="0"/>
                </a:moveTo>
                <a:lnTo>
                  <a:pt x="0" y="200596"/>
                </a:lnTo>
              </a:path>
            </a:pathLst>
          </a:custGeom>
          <a:ln w="25401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7" name="object 137"/>
          <p:cNvSpPr/>
          <p:nvPr/>
        </p:nvSpPr>
        <p:spPr>
          <a:xfrm>
            <a:off x="4333949" y="3593815"/>
            <a:ext cx="0" cy="136661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488"/>
                </a:lnTo>
              </a:path>
            </a:pathLst>
          </a:custGeom>
          <a:ln w="25401">
            <a:solidFill>
              <a:srgbClr val="DC9F9D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8" name="object 138"/>
          <p:cNvSpPr/>
          <p:nvPr/>
        </p:nvSpPr>
        <p:spPr>
          <a:xfrm>
            <a:off x="4333949" y="4013939"/>
            <a:ext cx="0" cy="120538"/>
          </a:xfrm>
          <a:custGeom>
            <a:avLst/>
            <a:gdLst/>
            <a:ahLst/>
            <a:cxnLst/>
            <a:rect l="l" t="t" r="r" b="b"/>
            <a:pathLst>
              <a:path h="199390">
                <a:moveTo>
                  <a:pt x="0" y="0"/>
                </a:moveTo>
                <a:lnTo>
                  <a:pt x="0" y="199351"/>
                </a:lnTo>
              </a:path>
            </a:pathLst>
          </a:custGeom>
          <a:ln w="25401">
            <a:solidFill>
              <a:srgbClr val="EEEFEF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39" name="object 139"/>
          <p:cNvSpPr/>
          <p:nvPr/>
        </p:nvSpPr>
        <p:spPr>
          <a:xfrm>
            <a:off x="4333949" y="4134454"/>
            <a:ext cx="0" cy="136661"/>
          </a:xfrm>
          <a:custGeom>
            <a:avLst/>
            <a:gdLst/>
            <a:ahLst/>
            <a:cxnLst/>
            <a:rect l="l" t="t" r="r" b="b"/>
            <a:pathLst>
              <a:path h="226059">
                <a:moveTo>
                  <a:pt x="0" y="0"/>
                </a:moveTo>
                <a:lnTo>
                  <a:pt x="0" y="225488"/>
                </a:lnTo>
              </a:path>
            </a:pathLst>
          </a:custGeom>
          <a:ln w="25401">
            <a:solidFill>
              <a:srgbClr val="DC9F9D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40" name="object 140"/>
          <p:cNvSpPr txBox="1"/>
          <p:nvPr/>
        </p:nvSpPr>
        <p:spPr>
          <a:xfrm>
            <a:off x="384745" y="3086407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088" b="1" spc="-190" dirty="0">
                <a:latin typeface="Verdana"/>
                <a:cs typeface="Verdana"/>
              </a:rPr>
              <a:t>50</a:t>
            </a:r>
            <a:endParaRPr sz="1088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84745" y="3755195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088" b="1" spc="-190" dirty="0">
                <a:latin typeface="Verdana"/>
                <a:cs typeface="Verdana"/>
              </a:rPr>
              <a:t>40</a:t>
            </a:r>
            <a:endParaRPr sz="1088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84745" y="2435975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>
              <a:spcBef>
                <a:spcPts val="76"/>
              </a:spcBef>
            </a:pPr>
            <a:r>
              <a:rPr sz="1088" b="1" spc="-190" dirty="0">
                <a:latin typeface="Verdana"/>
                <a:cs typeface="Verdana"/>
              </a:rPr>
              <a:t>60</a:t>
            </a:r>
            <a:endParaRPr sz="1088">
              <a:latin typeface="Verdana"/>
              <a:cs typeface="Verdana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672710" y="3190726"/>
            <a:ext cx="3676794" cy="0"/>
          </a:xfrm>
          <a:custGeom>
            <a:avLst/>
            <a:gdLst/>
            <a:ahLst/>
            <a:cxnLst/>
            <a:rect l="l" t="t" r="r" b="b"/>
            <a:pathLst>
              <a:path w="6082030">
                <a:moveTo>
                  <a:pt x="0" y="0"/>
                </a:moveTo>
                <a:lnTo>
                  <a:pt x="6081699" y="0"/>
                </a:lnTo>
              </a:path>
            </a:pathLst>
          </a:custGeom>
          <a:ln w="25400">
            <a:solidFill>
              <a:srgbClr val="D6D7D7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44" name="object 144"/>
          <p:cNvSpPr/>
          <p:nvPr/>
        </p:nvSpPr>
        <p:spPr>
          <a:xfrm>
            <a:off x="2262554" y="5176348"/>
            <a:ext cx="305567" cy="38388"/>
          </a:xfrm>
          <a:custGeom>
            <a:avLst/>
            <a:gdLst/>
            <a:ahLst/>
            <a:cxnLst/>
            <a:rect l="l" t="t" r="r" b="b"/>
            <a:pathLst>
              <a:path w="505460" h="63500">
                <a:moveTo>
                  <a:pt x="473417" y="0"/>
                </a:moveTo>
                <a:lnTo>
                  <a:pt x="31750" y="0"/>
                </a:lnTo>
                <a:lnTo>
                  <a:pt x="19395" y="2494"/>
                </a:lnTo>
                <a:lnTo>
                  <a:pt x="9302" y="9297"/>
                </a:lnTo>
                <a:lnTo>
                  <a:pt x="2496" y="19389"/>
                </a:lnTo>
                <a:lnTo>
                  <a:pt x="0" y="31749"/>
                </a:lnTo>
                <a:lnTo>
                  <a:pt x="2496" y="44104"/>
                </a:lnTo>
                <a:lnTo>
                  <a:pt x="9302" y="54197"/>
                </a:lnTo>
                <a:lnTo>
                  <a:pt x="19395" y="61003"/>
                </a:lnTo>
                <a:lnTo>
                  <a:pt x="31750" y="63499"/>
                </a:lnTo>
                <a:lnTo>
                  <a:pt x="473417" y="63499"/>
                </a:lnTo>
                <a:lnTo>
                  <a:pt x="485777" y="61003"/>
                </a:lnTo>
                <a:lnTo>
                  <a:pt x="495869" y="54197"/>
                </a:lnTo>
                <a:lnTo>
                  <a:pt x="502673" y="44104"/>
                </a:lnTo>
                <a:lnTo>
                  <a:pt x="505167" y="31749"/>
                </a:lnTo>
                <a:lnTo>
                  <a:pt x="502673" y="19389"/>
                </a:lnTo>
                <a:lnTo>
                  <a:pt x="495869" y="9297"/>
                </a:lnTo>
                <a:lnTo>
                  <a:pt x="485777" y="2494"/>
                </a:lnTo>
                <a:lnTo>
                  <a:pt x="473417" y="0"/>
                </a:lnTo>
                <a:close/>
              </a:path>
            </a:pathLst>
          </a:custGeom>
          <a:solidFill>
            <a:srgbClr val="E57745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45" name="object 145"/>
          <p:cNvSpPr txBox="1"/>
          <p:nvPr/>
        </p:nvSpPr>
        <p:spPr>
          <a:xfrm>
            <a:off x="548730" y="5020327"/>
            <a:ext cx="3334645" cy="603264"/>
          </a:xfrm>
          <a:prstGeom prst="rect">
            <a:avLst/>
          </a:prstGeom>
        </p:spPr>
        <p:txBody>
          <a:bodyPr vert="horz" wrap="square" lIns="0" tIns="79079" rIns="0" bIns="0" rtlCol="0">
            <a:spAutoFit/>
          </a:bodyPr>
          <a:lstStyle/>
          <a:p>
            <a:pPr marL="442588">
              <a:spcBef>
                <a:spcPts val="623"/>
              </a:spcBef>
              <a:tabLst>
                <a:tab pos="2152672" algn="l"/>
              </a:tabLst>
            </a:pPr>
            <a:r>
              <a:rPr sz="967" b="1" dirty="0">
                <a:solidFill>
                  <a:srgbClr val="060606"/>
                </a:solidFill>
                <a:latin typeface="Verdana"/>
                <a:cs typeface="Verdana"/>
              </a:rPr>
              <a:t>Продажи (SA*)	Продажи</a:t>
            </a:r>
            <a:endParaRPr sz="967" dirty="0">
              <a:latin typeface="Verdana"/>
              <a:cs typeface="Verdana"/>
            </a:endParaRPr>
          </a:p>
          <a:p>
            <a:pPr marL="7677">
              <a:spcBef>
                <a:spcPts val="562"/>
              </a:spcBef>
            </a:pPr>
            <a:r>
              <a:rPr sz="967" b="1" dirty="0">
                <a:solidFill>
                  <a:srgbClr val="060606"/>
                </a:solidFill>
                <a:latin typeface="Verdana"/>
                <a:cs typeface="Verdana"/>
              </a:rPr>
              <a:t>*Season Adjusted: данные с учетом сезонности</a:t>
            </a:r>
            <a:endParaRPr sz="967" dirty="0">
              <a:latin typeface="Verdana"/>
              <a:cs typeface="Verdana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571644" y="5194659"/>
            <a:ext cx="267179" cy="0"/>
          </a:xfrm>
          <a:custGeom>
            <a:avLst/>
            <a:gdLst/>
            <a:ahLst/>
            <a:cxnLst/>
            <a:rect l="l" t="t" r="r" b="b"/>
            <a:pathLst>
              <a:path w="441959">
                <a:moveTo>
                  <a:pt x="0" y="0"/>
                </a:moveTo>
                <a:lnTo>
                  <a:pt x="441667" y="0"/>
                </a:lnTo>
              </a:path>
            </a:pathLst>
          </a:custGeom>
          <a:ln w="3175">
            <a:solidFill>
              <a:srgbClr val="334E93"/>
            </a:solidFill>
          </a:ln>
        </p:spPr>
        <p:txBody>
          <a:bodyPr wrap="square" lIns="0" tIns="0" rIns="0" bIns="0" rtlCol="0"/>
          <a:lstStyle/>
          <a:p>
            <a:endParaRPr sz="1088"/>
          </a:p>
        </p:txBody>
      </p:sp>
      <p:sp>
        <p:nvSpPr>
          <p:cNvPr id="147" name="object 147"/>
          <p:cNvSpPr txBox="1">
            <a:spLocks noGrp="1"/>
          </p:cNvSpPr>
          <p:nvPr>
            <p:ph type="sldNum" sz="quarter" idx="7"/>
          </p:nvPr>
        </p:nvSpPr>
        <p:spPr>
          <a:xfrm>
            <a:off x="7755431" y="6137212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>
              <a:lnSpc>
                <a:spcPts val="3207"/>
              </a:lnSpc>
            </a:pPr>
            <a:fld id="{81D60167-4931-47E6-BA6A-407CBD079E47}" type="slidenum">
              <a:rPr spc="-69" dirty="0"/>
              <a:pPr marL="23031">
                <a:lnSpc>
                  <a:spcPts val="3207"/>
                </a:lnSpc>
              </a:pPr>
              <a:t>8</a:t>
            </a:fld>
            <a:endParaRPr spc="-69" dirty="0"/>
          </a:p>
        </p:txBody>
      </p:sp>
      <p:graphicFrame>
        <p:nvGraphicFramePr>
          <p:cNvPr id="148" name="Диаграмма 147">
            <a:extLst>
              <a:ext uri="{FF2B5EF4-FFF2-40B4-BE49-F238E27FC236}">
                <a16:creationId xmlns:a16="http://schemas.microsoft.com/office/drawing/2014/main" xmlns="" id="{28592B9F-1807-44A3-9D14-79EEE46629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5571313"/>
              </p:ext>
            </p:extLst>
          </p:nvPr>
        </p:nvGraphicFramePr>
        <p:xfrm>
          <a:off x="5061621" y="1810374"/>
          <a:ext cx="3776960" cy="3540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object 13"/>
          <p:cNvSpPr/>
          <p:nvPr/>
        </p:nvSpPr>
        <p:spPr>
          <a:xfrm>
            <a:off x="873578" y="820434"/>
            <a:ext cx="3652226" cy="170058"/>
          </a:xfrm>
          <a:custGeom>
            <a:avLst/>
            <a:gdLst/>
            <a:ahLst/>
            <a:cxnLst/>
            <a:rect l="l" t="t" r="r" b="b"/>
            <a:pathLst>
              <a:path w="6041390" h="281305">
                <a:moveTo>
                  <a:pt x="0" y="281152"/>
                </a:moveTo>
                <a:lnTo>
                  <a:pt x="6041072" y="281152"/>
                </a:lnTo>
                <a:lnTo>
                  <a:pt x="6041072" y="0"/>
                </a:lnTo>
                <a:lnTo>
                  <a:pt x="0" y="0"/>
                </a:lnTo>
                <a:lnTo>
                  <a:pt x="0" y="281152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endParaRPr sz="1088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31"/>
            <a:ext cx="9140545" cy="966608"/>
          </a:xfrm>
          <a:custGeom>
            <a:avLst/>
            <a:gdLst/>
            <a:ahLst/>
            <a:cxnLst/>
            <a:rect l="l" t="t" r="r" b="b"/>
            <a:pathLst>
              <a:path w="15119985" h="1598930">
                <a:moveTo>
                  <a:pt x="0" y="1598472"/>
                </a:moveTo>
                <a:lnTo>
                  <a:pt x="15119604" y="1598472"/>
                </a:lnTo>
                <a:lnTo>
                  <a:pt x="15119604" y="0"/>
                </a:lnTo>
                <a:lnTo>
                  <a:pt x="0" y="0"/>
                </a:lnTo>
                <a:lnTo>
                  <a:pt x="0" y="159847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-1" y="5876464"/>
            <a:ext cx="9140545" cy="989640"/>
          </a:xfrm>
          <a:custGeom>
            <a:avLst/>
            <a:gdLst/>
            <a:ahLst/>
            <a:cxnLst/>
            <a:rect l="l" t="t" r="r" b="b"/>
            <a:pathLst>
              <a:path w="15119985" h="1637029">
                <a:moveTo>
                  <a:pt x="0" y="1636699"/>
                </a:moveTo>
                <a:lnTo>
                  <a:pt x="15119604" y="1636699"/>
                </a:lnTo>
                <a:lnTo>
                  <a:pt x="15119604" y="0"/>
                </a:lnTo>
                <a:lnTo>
                  <a:pt x="0" y="0"/>
                </a:lnTo>
                <a:lnTo>
                  <a:pt x="0" y="16366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1247" y="6214084"/>
            <a:ext cx="373514" cy="258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4019" y="6195013"/>
            <a:ext cx="350098" cy="351633"/>
          </a:xfrm>
          <a:custGeom>
            <a:avLst/>
            <a:gdLst/>
            <a:ahLst/>
            <a:cxnLst/>
            <a:rect l="l" t="t" r="r" b="b"/>
            <a:pathLst>
              <a:path w="579119" h="581659">
                <a:moveTo>
                  <a:pt x="345884" y="487159"/>
                </a:moveTo>
                <a:lnTo>
                  <a:pt x="0" y="487159"/>
                </a:lnTo>
                <a:lnTo>
                  <a:pt x="25" y="487299"/>
                </a:lnTo>
                <a:lnTo>
                  <a:pt x="1244" y="491413"/>
                </a:lnTo>
                <a:lnTo>
                  <a:pt x="1778" y="493039"/>
                </a:lnTo>
                <a:lnTo>
                  <a:pt x="2336" y="494652"/>
                </a:lnTo>
                <a:lnTo>
                  <a:pt x="26752" y="536781"/>
                </a:lnTo>
                <a:lnTo>
                  <a:pt x="56324" y="562063"/>
                </a:lnTo>
                <a:lnTo>
                  <a:pt x="98412" y="578624"/>
                </a:lnTo>
                <a:lnTo>
                  <a:pt x="122123" y="581113"/>
                </a:lnTo>
                <a:lnTo>
                  <a:pt x="147510" y="581113"/>
                </a:lnTo>
                <a:lnTo>
                  <a:pt x="408762" y="581037"/>
                </a:lnTo>
                <a:lnTo>
                  <a:pt x="474751" y="567661"/>
                </a:lnTo>
                <a:lnTo>
                  <a:pt x="528739" y="531215"/>
                </a:lnTo>
                <a:lnTo>
                  <a:pt x="559707" y="487299"/>
                </a:lnTo>
                <a:lnTo>
                  <a:pt x="346024" y="487299"/>
                </a:lnTo>
                <a:lnTo>
                  <a:pt x="345884" y="487159"/>
                </a:lnTo>
                <a:close/>
              </a:path>
              <a:path w="579119" h="581659">
                <a:moveTo>
                  <a:pt x="484822" y="2463"/>
                </a:moveTo>
                <a:lnTo>
                  <a:pt x="484822" y="411226"/>
                </a:lnTo>
                <a:lnTo>
                  <a:pt x="483267" y="426468"/>
                </a:lnTo>
                <a:lnTo>
                  <a:pt x="462445" y="464908"/>
                </a:lnTo>
                <a:lnTo>
                  <a:pt x="424004" y="485743"/>
                </a:lnTo>
                <a:lnTo>
                  <a:pt x="408762" y="487299"/>
                </a:lnTo>
                <a:lnTo>
                  <a:pt x="559707" y="487299"/>
                </a:lnTo>
                <a:lnTo>
                  <a:pt x="565186" y="477226"/>
                </a:lnTo>
                <a:lnTo>
                  <a:pt x="575110" y="445378"/>
                </a:lnTo>
                <a:lnTo>
                  <a:pt x="578573" y="411226"/>
                </a:lnTo>
                <a:lnTo>
                  <a:pt x="578573" y="150939"/>
                </a:lnTo>
                <a:lnTo>
                  <a:pt x="578789" y="150749"/>
                </a:lnTo>
                <a:lnTo>
                  <a:pt x="578789" y="119253"/>
                </a:lnTo>
                <a:lnTo>
                  <a:pt x="578256" y="112623"/>
                </a:lnTo>
                <a:lnTo>
                  <a:pt x="566013" y="70408"/>
                </a:lnTo>
                <a:lnTo>
                  <a:pt x="543496" y="37846"/>
                </a:lnTo>
                <a:lnTo>
                  <a:pt x="512406" y="13776"/>
                </a:lnTo>
                <a:lnTo>
                  <a:pt x="487260" y="3162"/>
                </a:lnTo>
                <a:lnTo>
                  <a:pt x="484822" y="2463"/>
                </a:lnTo>
                <a:close/>
              </a:path>
              <a:path w="579119" h="581659">
                <a:moveTo>
                  <a:pt x="537986" y="32408"/>
                </a:moveTo>
                <a:lnTo>
                  <a:pt x="538378" y="32778"/>
                </a:lnTo>
                <a:lnTo>
                  <a:pt x="537986" y="32408"/>
                </a:lnTo>
                <a:close/>
              </a:path>
              <a:path w="579119" h="581659">
                <a:moveTo>
                  <a:pt x="484073" y="0"/>
                </a:moveTo>
                <a:lnTo>
                  <a:pt x="469442" y="2603"/>
                </a:lnTo>
                <a:lnTo>
                  <a:pt x="484822" y="2603"/>
                </a:lnTo>
                <a:lnTo>
                  <a:pt x="484797" y="2463"/>
                </a:lnTo>
                <a:lnTo>
                  <a:pt x="484073" y="0"/>
                </a:lnTo>
                <a:close/>
              </a:path>
            </a:pathLst>
          </a:custGeom>
          <a:solidFill>
            <a:srgbClr val="CA5E2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4019" y="6251213"/>
            <a:ext cx="293284" cy="188101"/>
          </a:xfrm>
          <a:custGeom>
            <a:avLst/>
            <a:gdLst/>
            <a:ahLst/>
            <a:cxnLst/>
            <a:rect l="l" t="t" r="r" b="b"/>
            <a:pathLst>
              <a:path w="485139" h="311150">
                <a:moveTo>
                  <a:pt x="0" y="181711"/>
                </a:moveTo>
                <a:lnTo>
                  <a:pt x="0" y="210337"/>
                </a:lnTo>
                <a:lnTo>
                  <a:pt x="83286" y="256311"/>
                </a:lnTo>
                <a:lnTo>
                  <a:pt x="82600" y="259448"/>
                </a:lnTo>
                <a:lnTo>
                  <a:pt x="82232" y="262686"/>
                </a:lnTo>
                <a:lnTo>
                  <a:pt x="82232" y="266026"/>
                </a:lnTo>
                <a:lnTo>
                  <a:pt x="85734" y="283369"/>
                </a:lnTo>
                <a:lnTo>
                  <a:pt x="95283" y="297526"/>
                </a:lnTo>
                <a:lnTo>
                  <a:pt x="109444" y="307067"/>
                </a:lnTo>
                <a:lnTo>
                  <a:pt x="126784" y="310565"/>
                </a:lnTo>
                <a:lnTo>
                  <a:pt x="144126" y="307067"/>
                </a:lnTo>
                <a:lnTo>
                  <a:pt x="158283" y="297526"/>
                </a:lnTo>
                <a:lnTo>
                  <a:pt x="165741" y="286461"/>
                </a:lnTo>
                <a:lnTo>
                  <a:pt x="126784" y="286461"/>
                </a:lnTo>
                <a:lnTo>
                  <a:pt x="118826" y="284856"/>
                </a:lnTo>
                <a:lnTo>
                  <a:pt x="112326" y="280477"/>
                </a:lnTo>
                <a:lnTo>
                  <a:pt x="107944" y="273982"/>
                </a:lnTo>
                <a:lnTo>
                  <a:pt x="106337" y="266026"/>
                </a:lnTo>
                <a:lnTo>
                  <a:pt x="107944" y="258068"/>
                </a:lnTo>
                <a:lnTo>
                  <a:pt x="112326" y="251569"/>
                </a:lnTo>
                <a:lnTo>
                  <a:pt x="118826" y="247187"/>
                </a:lnTo>
                <a:lnTo>
                  <a:pt x="126784" y="245579"/>
                </a:lnTo>
                <a:lnTo>
                  <a:pt x="166133" y="245579"/>
                </a:lnTo>
                <a:lnTo>
                  <a:pt x="163945" y="241473"/>
                </a:lnTo>
                <a:lnTo>
                  <a:pt x="158661" y="234924"/>
                </a:lnTo>
                <a:lnTo>
                  <a:pt x="158954" y="234403"/>
                </a:lnTo>
                <a:lnTo>
                  <a:pt x="95402" y="234403"/>
                </a:lnTo>
                <a:lnTo>
                  <a:pt x="0" y="181711"/>
                </a:lnTo>
                <a:close/>
              </a:path>
              <a:path w="485139" h="311150">
                <a:moveTo>
                  <a:pt x="166133" y="245579"/>
                </a:moveTo>
                <a:lnTo>
                  <a:pt x="126784" y="245579"/>
                </a:lnTo>
                <a:lnTo>
                  <a:pt x="134740" y="247187"/>
                </a:lnTo>
                <a:lnTo>
                  <a:pt x="141235" y="251569"/>
                </a:lnTo>
                <a:lnTo>
                  <a:pt x="145613" y="258068"/>
                </a:lnTo>
                <a:lnTo>
                  <a:pt x="147218" y="266026"/>
                </a:lnTo>
                <a:lnTo>
                  <a:pt x="145613" y="273982"/>
                </a:lnTo>
                <a:lnTo>
                  <a:pt x="141235" y="280477"/>
                </a:lnTo>
                <a:lnTo>
                  <a:pt x="134740" y="284856"/>
                </a:lnTo>
                <a:lnTo>
                  <a:pt x="126784" y="286461"/>
                </a:lnTo>
                <a:lnTo>
                  <a:pt x="165741" y="286461"/>
                </a:lnTo>
                <a:lnTo>
                  <a:pt x="167824" y="283369"/>
                </a:lnTo>
                <a:lnTo>
                  <a:pt x="171323" y="266026"/>
                </a:lnTo>
                <a:lnTo>
                  <a:pt x="170446" y="257191"/>
                </a:lnTo>
                <a:lnTo>
                  <a:pt x="167930" y="248951"/>
                </a:lnTo>
                <a:lnTo>
                  <a:pt x="166133" y="245579"/>
                </a:lnTo>
                <a:close/>
              </a:path>
              <a:path w="485139" h="311150">
                <a:moveTo>
                  <a:pt x="130251" y="221475"/>
                </a:moveTo>
                <a:lnTo>
                  <a:pt x="126784" y="221475"/>
                </a:lnTo>
                <a:lnTo>
                  <a:pt x="117853" y="222372"/>
                </a:lnTo>
                <a:lnTo>
                  <a:pt x="109526" y="224943"/>
                </a:lnTo>
                <a:lnTo>
                  <a:pt x="101982" y="229013"/>
                </a:lnTo>
                <a:lnTo>
                  <a:pt x="95402" y="234403"/>
                </a:lnTo>
                <a:lnTo>
                  <a:pt x="158954" y="234403"/>
                </a:lnTo>
                <a:lnTo>
                  <a:pt x="164517" y="224523"/>
                </a:lnTo>
                <a:lnTo>
                  <a:pt x="142989" y="224523"/>
                </a:lnTo>
                <a:lnTo>
                  <a:pt x="140030" y="223481"/>
                </a:lnTo>
                <a:lnTo>
                  <a:pt x="165110" y="223469"/>
                </a:lnTo>
                <a:lnTo>
                  <a:pt x="139966" y="223469"/>
                </a:lnTo>
                <a:lnTo>
                  <a:pt x="136842" y="222618"/>
                </a:lnTo>
                <a:lnTo>
                  <a:pt x="133604" y="221869"/>
                </a:lnTo>
                <a:lnTo>
                  <a:pt x="130251" y="221475"/>
                </a:lnTo>
                <a:close/>
              </a:path>
              <a:path w="485139" h="311150">
                <a:moveTo>
                  <a:pt x="300876" y="85636"/>
                </a:moveTo>
                <a:lnTo>
                  <a:pt x="268693" y="85636"/>
                </a:lnTo>
                <a:lnTo>
                  <a:pt x="327164" y="157784"/>
                </a:lnTo>
                <a:lnTo>
                  <a:pt x="323822" y="163452"/>
                </a:lnTo>
                <a:lnTo>
                  <a:pt x="321336" y="169621"/>
                </a:lnTo>
                <a:lnTo>
                  <a:pt x="319786" y="176208"/>
                </a:lnTo>
                <a:lnTo>
                  <a:pt x="319252" y="183134"/>
                </a:lnTo>
                <a:lnTo>
                  <a:pt x="322752" y="200465"/>
                </a:lnTo>
                <a:lnTo>
                  <a:pt x="332297" y="214623"/>
                </a:lnTo>
                <a:lnTo>
                  <a:pt x="346454" y="224171"/>
                </a:lnTo>
                <a:lnTo>
                  <a:pt x="363791" y="227672"/>
                </a:lnTo>
                <a:lnTo>
                  <a:pt x="381130" y="224171"/>
                </a:lnTo>
                <a:lnTo>
                  <a:pt x="395292" y="214623"/>
                </a:lnTo>
                <a:lnTo>
                  <a:pt x="402748" y="203568"/>
                </a:lnTo>
                <a:lnTo>
                  <a:pt x="363791" y="203568"/>
                </a:lnTo>
                <a:lnTo>
                  <a:pt x="355840" y="201961"/>
                </a:lnTo>
                <a:lnTo>
                  <a:pt x="349345" y="197580"/>
                </a:lnTo>
                <a:lnTo>
                  <a:pt x="344964" y="191084"/>
                </a:lnTo>
                <a:lnTo>
                  <a:pt x="343357" y="183134"/>
                </a:lnTo>
                <a:lnTo>
                  <a:pt x="344964" y="175179"/>
                </a:lnTo>
                <a:lnTo>
                  <a:pt x="349345" y="168675"/>
                </a:lnTo>
                <a:lnTo>
                  <a:pt x="355840" y="164285"/>
                </a:lnTo>
                <a:lnTo>
                  <a:pt x="363791" y="162674"/>
                </a:lnTo>
                <a:lnTo>
                  <a:pt x="408698" y="162674"/>
                </a:lnTo>
                <a:lnTo>
                  <a:pt x="428640" y="146418"/>
                </a:lnTo>
                <a:lnTo>
                  <a:pt x="389039" y="146418"/>
                </a:lnTo>
                <a:lnTo>
                  <a:pt x="383390" y="143104"/>
                </a:lnTo>
                <a:lnTo>
                  <a:pt x="380692" y="142024"/>
                </a:lnTo>
                <a:lnTo>
                  <a:pt x="346583" y="142024"/>
                </a:lnTo>
                <a:lnTo>
                  <a:pt x="300876" y="85636"/>
                </a:lnTo>
                <a:close/>
              </a:path>
              <a:path w="485139" h="311150">
                <a:moveTo>
                  <a:pt x="165103" y="223481"/>
                </a:moveTo>
                <a:lnTo>
                  <a:pt x="140030" y="223481"/>
                </a:lnTo>
                <a:lnTo>
                  <a:pt x="142989" y="224523"/>
                </a:lnTo>
                <a:lnTo>
                  <a:pt x="164517" y="224523"/>
                </a:lnTo>
                <a:lnTo>
                  <a:pt x="165103" y="223481"/>
                </a:lnTo>
                <a:close/>
              </a:path>
              <a:path w="485139" h="311150">
                <a:moveTo>
                  <a:pt x="251485" y="0"/>
                </a:moveTo>
                <a:lnTo>
                  <a:pt x="234140" y="3499"/>
                </a:lnTo>
                <a:lnTo>
                  <a:pt x="219979" y="13044"/>
                </a:lnTo>
                <a:lnTo>
                  <a:pt x="210433" y="27201"/>
                </a:lnTo>
                <a:lnTo>
                  <a:pt x="206933" y="44538"/>
                </a:lnTo>
                <a:lnTo>
                  <a:pt x="207810" y="53375"/>
                </a:lnTo>
                <a:lnTo>
                  <a:pt x="210326" y="61618"/>
                </a:lnTo>
                <a:lnTo>
                  <a:pt x="214311" y="69097"/>
                </a:lnTo>
                <a:lnTo>
                  <a:pt x="219595" y="75641"/>
                </a:lnTo>
                <a:lnTo>
                  <a:pt x="136842" y="222618"/>
                </a:lnTo>
                <a:lnTo>
                  <a:pt x="139966" y="223469"/>
                </a:lnTo>
                <a:lnTo>
                  <a:pt x="165110" y="223469"/>
                </a:lnTo>
                <a:lnTo>
                  <a:pt x="241414" y="87947"/>
                </a:lnTo>
                <a:lnTo>
                  <a:pt x="262973" y="87947"/>
                </a:lnTo>
                <a:lnTo>
                  <a:pt x="263398" y="87858"/>
                </a:lnTo>
                <a:lnTo>
                  <a:pt x="268693" y="85636"/>
                </a:lnTo>
                <a:lnTo>
                  <a:pt x="300876" y="85636"/>
                </a:lnTo>
                <a:lnTo>
                  <a:pt x="288112" y="69888"/>
                </a:lnTo>
                <a:lnTo>
                  <a:pt x="290994" y="64985"/>
                </a:lnTo>
                <a:lnTo>
                  <a:pt x="251485" y="64985"/>
                </a:lnTo>
                <a:lnTo>
                  <a:pt x="243527" y="63376"/>
                </a:lnTo>
                <a:lnTo>
                  <a:pt x="237028" y="58991"/>
                </a:lnTo>
                <a:lnTo>
                  <a:pt x="232645" y="52491"/>
                </a:lnTo>
                <a:lnTo>
                  <a:pt x="231038" y="44538"/>
                </a:lnTo>
                <a:lnTo>
                  <a:pt x="232645" y="36586"/>
                </a:lnTo>
                <a:lnTo>
                  <a:pt x="237028" y="30086"/>
                </a:lnTo>
                <a:lnTo>
                  <a:pt x="243527" y="25700"/>
                </a:lnTo>
                <a:lnTo>
                  <a:pt x="251485" y="24091"/>
                </a:lnTo>
                <a:lnTo>
                  <a:pt x="290425" y="24091"/>
                </a:lnTo>
                <a:lnTo>
                  <a:pt x="282975" y="13044"/>
                </a:lnTo>
                <a:lnTo>
                  <a:pt x="268817" y="3499"/>
                </a:lnTo>
                <a:lnTo>
                  <a:pt x="251485" y="0"/>
                </a:lnTo>
                <a:close/>
              </a:path>
              <a:path w="485139" h="311150">
                <a:moveTo>
                  <a:pt x="408698" y="162674"/>
                </a:moveTo>
                <a:lnTo>
                  <a:pt x="363791" y="162674"/>
                </a:lnTo>
                <a:lnTo>
                  <a:pt x="371749" y="164285"/>
                </a:lnTo>
                <a:lnTo>
                  <a:pt x="378248" y="168675"/>
                </a:lnTo>
                <a:lnTo>
                  <a:pt x="382631" y="175179"/>
                </a:lnTo>
                <a:lnTo>
                  <a:pt x="384238" y="183134"/>
                </a:lnTo>
                <a:lnTo>
                  <a:pt x="382631" y="191084"/>
                </a:lnTo>
                <a:lnTo>
                  <a:pt x="378248" y="197580"/>
                </a:lnTo>
                <a:lnTo>
                  <a:pt x="371749" y="201961"/>
                </a:lnTo>
                <a:lnTo>
                  <a:pt x="363791" y="203568"/>
                </a:lnTo>
                <a:lnTo>
                  <a:pt x="402748" y="203568"/>
                </a:lnTo>
                <a:lnTo>
                  <a:pt x="404841" y="200465"/>
                </a:lnTo>
                <a:lnTo>
                  <a:pt x="408343" y="183134"/>
                </a:lnTo>
                <a:lnTo>
                  <a:pt x="408343" y="176974"/>
                </a:lnTo>
                <a:lnTo>
                  <a:pt x="407085" y="171119"/>
                </a:lnTo>
                <a:lnTo>
                  <a:pt x="404850" y="165811"/>
                </a:lnTo>
                <a:lnTo>
                  <a:pt x="408698" y="162674"/>
                </a:lnTo>
                <a:close/>
              </a:path>
              <a:path w="485139" h="311150">
                <a:moveTo>
                  <a:pt x="484835" y="68338"/>
                </a:moveTo>
                <a:lnTo>
                  <a:pt x="389039" y="146418"/>
                </a:lnTo>
                <a:lnTo>
                  <a:pt x="428640" y="146418"/>
                </a:lnTo>
                <a:lnTo>
                  <a:pt x="484835" y="100609"/>
                </a:lnTo>
                <a:lnTo>
                  <a:pt x="484835" y="68338"/>
                </a:lnTo>
                <a:close/>
              </a:path>
              <a:path w="485139" h="311150">
                <a:moveTo>
                  <a:pt x="363791" y="138582"/>
                </a:moveTo>
                <a:lnTo>
                  <a:pt x="357695" y="138582"/>
                </a:lnTo>
                <a:lnTo>
                  <a:pt x="351878" y="139814"/>
                </a:lnTo>
                <a:lnTo>
                  <a:pt x="346583" y="142024"/>
                </a:lnTo>
                <a:lnTo>
                  <a:pt x="380692" y="142024"/>
                </a:lnTo>
                <a:lnTo>
                  <a:pt x="377243" y="140642"/>
                </a:lnTo>
                <a:lnTo>
                  <a:pt x="370683" y="139110"/>
                </a:lnTo>
                <a:lnTo>
                  <a:pt x="363791" y="138582"/>
                </a:lnTo>
                <a:close/>
              </a:path>
              <a:path w="485139" h="311150">
                <a:moveTo>
                  <a:pt x="262973" y="87947"/>
                </a:moveTo>
                <a:lnTo>
                  <a:pt x="241414" y="87947"/>
                </a:lnTo>
                <a:lnTo>
                  <a:pt x="244652" y="88684"/>
                </a:lnTo>
                <a:lnTo>
                  <a:pt x="248031" y="89077"/>
                </a:lnTo>
                <a:lnTo>
                  <a:pt x="257581" y="89077"/>
                </a:lnTo>
                <a:lnTo>
                  <a:pt x="262973" y="87947"/>
                </a:lnTo>
                <a:close/>
              </a:path>
              <a:path w="485139" h="311150">
                <a:moveTo>
                  <a:pt x="290425" y="24091"/>
                </a:moveTo>
                <a:lnTo>
                  <a:pt x="251485" y="24091"/>
                </a:lnTo>
                <a:lnTo>
                  <a:pt x="259435" y="25700"/>
                </a:lnTo>
                <a:lnTo>
                  <a:pt x="265931" y="30086"/>
                </a:lnTo>
                <a:lnTo>
                  <a:pt x="270312" y="36586"/>
                </a:lnTo>
                <a:lnTo>
                  <a:pt x="271919" y="44538"/>
                </a:lnTo>
                <a:lnTo>
                  <a:pt x="270312" y="52491"/>
                </a:lnTo>
                <a:lnTo>
                  <a:pt x="265931" y="58991"/>
                </a:lnTo>
                <a:lnTo>
                  <a:pt x="259435" y="63376"/>
                </a:lnTo>
                <a:lnTo>
                  <a:pt x="251485" y="64985"/>
                </a:lnTo>
                <a:lnTo>
                  <a:pt x="290994" y="64985"/>
                </a:lnTo>
                <a:lnTo>
                  <a:pt x="291454" y="64203"/>
                </a:lnTo>
                <a:lnTo>
                  <a:pt x="293939" y="58027"/>
                </a:lnTo>
                <a:lnTo>
                  <a:pt x="295489" y="51444"/>
                </a:lnTo>
                <a:lnTo>
                  <a:pt x="296024" y="44538"/>
                </a:lnTo>
                <a:lnTo>
                  <a:pt x="292522" y="27201"/>
                </a:lnTo>
                <a:lnTo>
                  <a:pt x="290425" y="24091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7215" y="6139780"/>
            <a:ext cx="349714" cy="350098"/>
          </a:xfrm>
          <a:custGeom>
            <a:avLst/>
            <a:gdLst/>
            <a:ahLst/>
            <a:cxnLst/>
            <a:rect l="l" t="t" r="r" b="b"/>
            <a:pathLst>
              <a:path w="578485" h="579120">
                <a:moveTo>
                  <a:pt x="456666" y="0"/>
                </a:moveTo>
                <a:lnTo>
                  <a:pt x="318820" y="0"/>
                </a:lnTo>
                <a:lnTo>
                  <a:pt x="170027" y="76"/>
                </a:lnTo>
                <a:lnTo>
                  <a:pt x="104043" y="13458"/>
                </a:lnTo>
                <a:lnTo>
                  <a:pt x="50050" y="49911"/>
                </a:lnTo>
                <a:lnTo>
                  <a:pt x="13598" y="103900"/>
                </a:lnTo>
                <a:lnTo>
                  <a:pt x="215" y="169900"/>
                </a:lnTo>
                <a:lnTo>
                  <a:pt x="215" y="422554"/>
                </a:lnTo>
                <a:lnTo>
                  <a:pt x="0" y="422757"/>
                </a:lnTo>
                <a:lnTo>
                  <a:pt x="0" y="461733"/>
                </a:lnTo>
                <a:lnTo>
                  <a:pt x="520" y="468363"/>
                </a:lnTo>
                <a:lnTo>
                  <a:pt x="12839" y="510743"/>
                </a:lnTo>
                <a:lnTo>
                  <a:pt x="18821" y="521601"/>
                </a:lnTo>
                <a:lnTo>
                  <a:pt x="22174" y="527138"/>
                </a:lnTo>
                <a:lnTo>
                  <a:pt x="26073" y="532511"/>
                </a:lnTo>
                <a:lnTo>
                  <a:pt x="30403" y="537629"/>
                </a:lnTo>
                <a:lnTo>
                  <a:pt x="31394" y="538835"/>
                </a:lnTo>
                <a:lnTo>
                  <a:pt x="33464" y="541159"/>
                </a:lnTo>
                <a:lnTo>
                  <a:pt x="33693" y="541388"/>
                </a:lnTo>
                <a:lnTo>
                  <a:pt x="35305" y="543153"/>
                </a:lnTo>
                <a:lnTo>
                  <a:pt x="66381" y="567207"/>
                </a:lnTo>
                <a:lnTo>
                  <a:pt x="93967" y="578523"/>
                </a:lnTo>
                <a:lnTo>
                  <a:pt x="93967" y="169900"/>
                </a:lnTo>
                <a:lnTo>
                  <a:pt x="95522" y="154656"/>
                </a:lnTo>
                <a:lnTo>
                  <a:pt x="116344" y="116217"/>
                </a:lnTo>
                <a:lnTo>
                  <a:pt x="154779" y="95384"/>
                </a:lnTo>
                <a:lnTo>
                  <a:pt x="170027" y="93827"/>
                </a:lnTo>
                <a:lnTo>
                  <a:pt x="564195" y="93827"/>
                </a:lnTo>
                <a:lnTo>
                  <a:pt x="578040" y="91363"/>
                </a:lnTo>
                <a:lnTo>
                  <a:pt x="552028" y="44325"/>
                </a:lnTo>
                <a:lnTo>
                  <a:pt x="522452" y="19050"/>
                </a:lnTo>
                <a:lnTo>
                  <a:pt x="480377" y="2489"/>
                </a:lnTo>
                <a:lnTo>
                  <a:pt x="458076" y="25"/>
                </a:lnTo>
                <a:lnTo>
                  <a:pt x="456666" y="0"/>
                </a:lnTo>
                <a:close/>
              </a:path>
              <a:path w="578485" h="579120">
                <a:moveTo>
                  <a:pt x="564195" y="93827"/>
                </a:moveTo>
                <a:lnTo>
                  <a:pt x="232778" y="93827"/>
                </a:lnTo>
                <a:lnTo>
                  <a:pt x="232905" y="93967"/>
                </a:lnTo>
                <a:lnTo>
                  <a:pt x="563410" y="93967"/>
                </a:lnTo>
                <a:lnTo>
                  <a:pt x="564195" y="93827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5252" y="6213286"/>
            <a:ext cx="180807" cy="257582"/>
          </a:xfrm>
          <a:custGeom>
            <a:avLst/>
            <a:gdLst/>
            <a:ahLst/>
            <a:cxnLst/>
            <a:rect l="l" t="t" r="r" b="b"/>
            <a:pathLst>
              <a:path w="299085" h="426084">
                <a:moveTo>
                  <a:pt x="116585" y="0"/>
                </a:moveTo>
                <a:lnTo>
                  <a:pt x="83644" y="665"/>
                </a:lnTo>
                <a:lnTo>
                  <a:pt x="52411" y="2506"/>
                </a:lnTo>
                <a:lnTo>
                  <a:pt x="24119" y="5288"/>
                </a:lnTo>
                <a:lnTo>
                  <a:pt x="0" y="8775"/>
                </a:lnTo>
                <a:lnTo>
                  <a:pt x="0" y="425577"/>
                </a:lnTo>
                <a:lnTo>
                  <a:pt x="76466" y="425577"/>
                </a:lnTo>
                <a:lnTo>
                  <a:pt x="76466" y="251968"/>
                </a:lnTo>
                <a:lnTo>
                  <a:pt x="239941" y="251968"/>
                </a:lnTo>
                <a:lnTo>
                  <a:pt x="227231" y="238023"/>
                </a:lnTo>
                <a:lnTo>
                  <a:pt x="206832" y="226263"/>
                </a:lnTo>
                <a:lnTo>
                  <a:pt x="206832" y="224383"/>
                </a:lnTo>
                <a:lnTo>
                  <a:pt x="235437" y="209425"/>
                </a:lnTo>
                <a:lnTo>
                  <a:pt x="250201" y="195554"/>
                </a:lnTo>
                <a:lnTo>
                  <a:pt x="76466" y="195554"/>
                </a:lnTo>
                <a:lnTo>
                  <a:pt x="76466" y="62052"/>
                </a:lnTo>
                <a:lnTo>
                  <a:pt x="83643" y="60671"/>
                </a:lnTo>
                <a:lnTo>
                  <a:pt x="93937" y="59467"/>
                </a:lnTo>
                <a:lnTo>
                  <a:pt x="107404" y="58616"/>
                </a:lnTo>
                <a:lnTo>
                  <a:pt x="124104" y="58293"/>
                </a:lnTo>
                <a:lnTo>
                  <a:pt x="267047" y="58293"/>
                </a:lnTo>
                <a:lnTo>
                  <a:pt x="262408" y="50241"/>
                </a:lnTo>
                <a:lnTo>
                  <a:pt x="246951" y="33845"/>
                </a:lnTo>
                <a:lnTo>
                  <a:pt x="223226" y="18505"/>
                </a:lnTo>
                <a:lnTo>
                  <a:pt x="193984" y="7988"/>
                </a:lnTo>
                <a:lnTo>
                  <a:pt x="158635" y="1937"/>
                </a:lnTo>
                <a:lnTo>
                  <a:pt x="116585" y="0"/>
                </a:lnTo>
                <a:close/>
              </a:path>
              <a:path w="299085" h="426084">
                <a:moveTo>
                  <a:pt x="239941" y="251968"/>
                </a:moveTo>
                <a:lnTo>
                  <a:pt x="115315" y="251968"/>
                </a:lnTo>
                <a:lnTo>
                  <a:pt x="144009" y="256297"/>
                </a:lnTo>
                <a:lnTo>
                  <a:pt x="165234" y="268732"/>
                </a:lnTo>
                <a:lnTo>
                  <a:pt x="180461" y="291272"/>
                </a:lnTo>
                <a:lnTo>
                  <a:pt x="191160" y="325920"/>
                </a:lnTo>
                <a:lnTo>
                  <a:pt x="199712" y="361936"/>
                </a:lnTo>
                <a:lnTo>
                  <a:pt x="207383" y="390788"/>
                </a:lnTo>
                <a:lnTo>
                  <a:pt x="213993" y="412120"/>
                </a:lnTo>
                <a:lnTo>
                  <a:pt x="219367" y="425577"/>
                </a:lnTo>
                <a:lnTo>
                  <a:pt x="298957" y="425577"/>
                </a:lnTo>
                <a:lnTo>
                  <a:pt x="291922" y="407694"/>
                </a:lnTo>
                <a:lnTo>
                  <a:pt x="284000" y="380291"/>
                </a:lnTo>
                <a:lnTo>
                  <a:pt x="275255" y="346074"/>
                </a:lnTo>
                <a:lnTo>
                  <a:pt x="265747" y="307746"/>
                </a:lnTo>
                <a:lnTo>
                  <a:pt x="256277" y="279412"/>
                </a:lnTo>
                <a:lnTo>
                  <a:pt x="243576" y="255955"/>
                </a:lnTo>
                <a:lnTo>
                  <a:pt x="239941" y="251968"/>
                </a:lnTo>
                <a:close/>
              </a:path>
              <a:path w="299085" h="426084">
                <a:moveTo>
                  <a:pt x="267047" y="58293"/>
                </a:moveTo>
                <a:lnTo>
                  <a:pt x="124104" y="58293"/>
                </a:lnTo>
                <a:lnTo>
                  <a:pt x="158183" y="62347"/>
                </a:lnTo>
                <a:lnTo>
                  <a:pt x="184270" y="74745"/>
                </a:lnTo>
                <a:lnTo>
                  <a:pt x="200956" y="95840"/>
                </a:lnTo>
                <a:lnTo>
                  <a:pt x="206832" y="125984"/>
                </a:lnTo>
                <a:lnTo>
                  <a:pt x="200927" y="154572"/>
                </a:lnTo>
                <a:lnTo>
                  <a:pt x="184035" y="176518"/>
                </a:lnTo>
                <a:lnTo>
                  <a:pt x="157390" y="190590"/>
                </a:lnTo>
                <a:lnTo>
                  <a:pt x="122224" y="195554"/>
                </a:lnTo>
                <a:lnTo>
                  <a:pt x="250201" y="195554"/>
                </a:lnTo>
                <a:lnTo>
                  <a:pt x="259872" y="186469"/>
                </a:lnTo>
                <a:lnTo>
                  <a:pt x="276903" y="155991"/>
                </a:lnTo>
                <a:lnTo>
                  <a:pt x="283298" y="118465"/>
                </a:lnTo>
                <a:lnTo>
                  <a:pt x="280878" y="92904"/>
                </a:lnTo>
                <a:lnTo>
                  <a:pt x="273816" y="70045"/>
                </a:lnTo>
                <a:lnTo>
                  <a:pt x="267047" y="5829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02727" y="6211015"/>
            <a:ext cx="166220" cy="263340"/>
          </a:xfrm>
          <a:custGeom>
            <a:avLst/>
            <a:gdLst/>
            <a:ahLst/>
            <a:cxnLst/>
            <a:rect l="l" t="t" r="r" b="b"/>
            <a:pathLst>
              <a:path w="274955" h="435609">
                <a:moveTo>
                  <a:pt x="16916" y="345351"/>
                </a:moveTo>
                <a:lnTo>
                  <a:pt x="0" y="409282"/>
                </a:lnTo>
                <a:lnTo>
                  <a:pt x="49042" y="427607"/>
                </a:lnTo>
                <a:lnTo>
                  <a:pt x="114058" y="435597"/>
                </a:lnTo>
                <a:lnTo>
                  <a:pt x="172627" y="428929"/>
                </a:lnTo>
                <a:lnTo>
                  <a:pt x="217654" y="410531"/>
                </a:lnTo>
                <a:lnTo>
                  <a:pt x="249442" y="382807"/>
                </a:lnTo>
                <a:lnTo>
                  <a:pt x="255159" y="372300"/>
                </a:lnTo>
                <a:lnTo>
                  <a:pt x="119087" y="372300"/>
                </a:lnTo>
                <a:lnTo>
                  <a:pt x="89986" y="370116"/>
                </a:lnTo>
                <a:lnTo>
                  <a:pt x="62591" y="364231"/>
                </a:lnTo>
                <a:lnTo>
                  <a:pt x="37902" y="355643"/>
                </a:lnTo>
                <a:lnTo>
                  <a:pt x="16916" y="345351"/>
                </a:lnTo>
                <a:close/>
              </a:path>
              <a:path w="274955" h="435609">
                <a:moveTo>
                  <a:pt x="156057" y="0"/>
                </a:moveTo>
                <a:lnTo>
                  <a:pt x="105407" y="6027"/>
                </a:lnTo>
                <a:lnTo>
                  <a:pt x="64023" y="22946"/>
                </a:lnTo>
                <a:lnTo>
                  <a:pt x="33047" y="49010"/>
                </a:lnTo>
                <a:lnTo>
                  <a:pt x="13624" y="82473"/>
                </a:lnTo>
                <a:lnTo>
                  <a:pt x="6896" y="121589"/>
                </a:lnTo>
                <a:lnTo>
                  <a:pt x="14934" y="162912"/>
                </a:lnTo>
                <a:lnTo>
                  <a:pt x="37836" y="196416"/>
                </a:lnTo>
                <a:lnTo>
                  <a:pt x="73783" y="223222"/>
                </a:lnTo>
                <a:lnTo>
                  <a:pt x="120954" y="244449"/>
                </a:lnTo>
                <a:lnTo>
                  <a:pt x="155450" y="259112"/>
                </a:lnTo>
                <a:lnTo>
                  <a:pt x="178776" y="274835"/>
                </a:lnTo>
                <a:lnTo>
                  <a:pt x="191994" y="292914"/>
                </a:lnTo>
                <a:lnTo>
                  <a:pt x="196164" y="314642"/>
                </a:lnTo>
                <a:lnTo>
                  <a:pt x="191082" y="338192"/>
                </a:lnTo>
                <a:lnTo>
                  <a:pt x="176190" y="356396"/>
                </a:lnTo>
                <a:lnTo>
                  <a:pt x="152015" y="368138"/>
                </a:lnTo>
                <a:lnTo>
                  <a:pt x="119087" y="372300"/>
                </a:lnTo>
                <a:lnTo>
                  <a:pt x="255159" y="372300"/>
                </a:lnTo>
                <a:lnTo>
                  <a:pt x="268294" y="348162"/>
                </a:lnTo>
                <a:lnTo>
                  <a:pt x="274510" y="309003"/>
                </a:lnTo>
                <a:lnTo>
                  <a:pt x="267784" y="267639"/>
                </a:lnTo>
                <a:lnTo>
                  <a:pt x="247486" y="233859"/>
                </a:lnTo>
                <a:lnTo>
                  <a:pt x="213436" y="206310"/>
                </a:lnTo>
                <a:lnTo>
                  <a:pt x="165455" y="183641"/>
                </a:lnTo>
                <a:lnTo>
                  <a:pt x="129029" y="168101"/>
                </a:lnTo>
                <a:lnTo>
                  <a:pt x="103881" y="152852"/>
                </a:lnTo>
                <a:lnTo>
                  <a:pt x="89308" y="135605"/>
                </a:lnTo>
                <a:lnTo>
                  <a:pt x="84607" y="114071"/>
                </a:lnTo>
                <a:lnTo>
                  <a:pt x="88700" y="95826"/>
                </a:lnTo>
                <a:lnTo>
                  <a:pt x="101372" y="79522"/>
                </a:lnTo>
                <a:lnTo>
                  <a:pt x="123210" y="67803"/>
                </a:lnTo>
                <a:lnTo>
                  <a:pt x="154800" y="63309"/>
                </a:lnTo>
                <a:lnTo>
                  <a:pt x="244872" y="63309"/>
                </a:lnTo>
                <a:lnTo>
                  <a:pt x="257594" y="21310"/>
                </a:lnTo>
                <a:lnTo>
                  <a:pt x="238910" y="13223"/>
                </a:lnTo>
                <a:lnTo>
                  <a:pt x="215760" y="6426"/>
                </a:lnTo>
                <a:lnTo>
                  <a:pt x="188142" y="1743"/>
                </a:lnTo>
                <a:lnTo>
                  <a:pt x="156057" y="0"/>
                </a:lnTo>
                <a:close/>
              </a:path>
              <a:path w="274955" h="435609">
                <a:moveTo>
                  <a:pt x="244872" y="63309"/>
                </a:moveTo>
                <a:lnTo>
                  <a:pt x="154800" y="63309"/>
                </a:lnTo>
                <a:lnTo>
                  <a:pt x="182466" y="65296"/>
                </a:lnTo>
                <a:lnTo>
                  <a:pt x="205962" y="70278"/>
                </a:lnTo>
                <a:lnTo>
                  <a:pt x="224876" y="76789"/>
                </a:lnTo>
                <a:lnTo>
                  <a:pt x="238798" y="83362"/>
                </a:lnTo>
                <a:lnTo>
                  <a:pt x="244872" y="6330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3994" y="6213285"/>
            <a:ext cx="176584" cy="260270"/>
          </a:xfrm>
          <a:custGeom>
            <a:avLst/>
            <a:gdLst/>
            <a:ahLst/>
            <a:cxnLst/>
            <a:rect l="l" t="t" r="r" b="b"/>
            <a:pathLst>
              <a:path w="292100" h="430529">
                <a:moveTo>
                  <a:pt x="112179" y="0"/>
                </a:moveTo>
                <a:lnTo>
                  <a:pt x="79843" y="665"/>
                </a:lnTo>
                <a:lnTo>
                  <a:pt x="49036" y="2506"/>
                </a:lnTo>
                <a:lnTo>
                  <a:pt x="21755" y="5288"/>
                </a:lnTo>
                <a:lnTo>
                  <a:pt x="0" y="8775"/>
                </a:lnTo>
                <a:lnTo>
                  <a:pt x="0" y="424332"/>
                </a:lnTo>
                <a:lnTo>
                  <a:pt x="16991" y="426266"/>
                </a:lnTo>
                <a:lnTo>
                  <a:pt x="38623" y="428083"/>
                </a:lnTo>
                <a:lnTo>
                  <a:pt x="64604" y="429431"/>
                </a:lnTo>
                <a:lnTo>
                  <a:pt x="94640" y="429958"/>
                </a:lnTo>
                <a:lnTo>
                  <a:pt x="147414" y="427491"/>
                </a:lnTo>
                <a:lnTo>
                  <a:pt x="190611" y="420089"/>
                </a:lnTo>
                <a:lnTo>
                  <a:pt x="251320" y="390474"/>
                </a:lnTo>
                <a:lnTo>
                  <a:pt x="269280" y="371678"/>
                </a:lnTo>
                <a:lnTo>
                  <a:pt x="117195" y="371678"/>
                </a:lnTo>
                <a:lnTo>
                  <a:pt x="104841" y="371559"/>
                </a:lnTo>
                <a:lnTo>
                  <a:pt x="94011" y="371205"/>
                </a:lnTo>
                <a:lnTo>
                  <a:pt x="84591" y="370617"/>
                </a:lnTo>
                <a:lnTo>
                  <a:pt x="76466" y="369798"/>
                </a:lnTo>
                <a:lnTo>
                  <a:pt x="76466" y="231902"/>
                </a:lnTo>
                <a:lnTo>
                  <a:pt x="264264" y="231902"/>
                </a:lnTo>
                <a:lnTo>
                  <a:pt x="238917" y="211610"/>
                </a:lnTo>
                <a:lnTo>
                  <a:pt x="206832" y="198691"/>
                </a:lnTo>
                <a:lnTo>
                  <a:pt x="206832" y="197434"/>
                </a:lnTo>
                <a:lnTo>
                  <a:pt x="237098" y="181459"/>
                </a:lnTo>
                <a:lnTo>
                  <a:pt x="243176" y="175501"/>
                </a:lnTo>
                <a:lnTo>
                  <a:pt x="76466" y="175501"/>
                </a:lnTo>
                <a:lnTo>
                  <a:pt x="76466" y="60172"/>
                </a:lnTo>
                <a:lnTo>
                  <a:pt x="83583" y="58891"/>
                </a:lnTo>
                <a:lnTo>
                  <a:pt x="92994" y="57905"/>
                </a:lnTo>
                <a:lnTo>
                  <a:pt x="105107" y="57272"/>
                </a:lnTo>
                <a:lnTo>
                  <a:pt x="120332" y="57048"/>
                </a:lnTo>
                <a:lnTo>
                  <a:pt x="263522" y="57048"/>
                </a:lnTo>
                <a:lnTo>
                  <a:pt x="251109" y="40877"/>
                </a:lnTo>
                <a:lnTo>
                  <a:pt x="233146" y="26949"/>
                </a:lnTo>
                <a:lnTo>
                  <a:pt x="210105" y="14278"/>
                </a:lnTo>
                <a:lnTo>
                  <a:pt x="183245" y="5954"/>
                </a:lnTo>
                <a:lnTo>
                  <a:pt x="151093" y="1390"/>
                </a:lnTo>
                <a:lnTo>
                  <a:pt x="112179" y="0"/>
                </a:lnTo>
                <a:close/>
              </a:path>
              <a:path w="292100" h="430529">
                <a:moveTo>
                  <a:pt x="264264" y="231902"/>
                </a:moveTo>
                <a:lnTo>
                  <a:pt x="114693" y="231902"/>
                </a:lnTo>
                <a:lnTo>
                  <a:pt x="152153" y="235801"/>
                </a:lnTo>
                <a:lnTo>
                  <a:pt x="182621" y="248045"/>
                </a:lnTo>
                <a:lnTo>
                  <a:pt x="203099" y="269454"/>
                </a:lnTo>
                <a:lnTo>
                  <a:pt x="210591" y="300850"/>
                </a:lnTo>
                <a:lnTo>
                  <a:pt x="202961" y="333868"/>
                </a:lnTo>
                <a:lnTo>
                  <a:pt x="182462" y="355776"/>
                </a:lnTo>
                <a:lnTo>
                  <a:pt x="152678" y="367928"/>
                </a:lnTo>
                <a:lnTo>
                  <a:pt x="117195" y="371678"/>
                </a:lnTo>
                <a:lnTo>
                  <a:pt x="269280" y="371678"/>
                </a:lnTo>
                <a:lnTo>
                  <a:pt x="280858" y="353494"/>
                </a:lnTo>
                <a:lnTo>
                  <a:pt x="289133" y="330009"/>
                </a:lnTo>
                <a:lnTo>
                  <a:pt x="292061" y="303352"/>
                </a:lnTo>
                <a:lnTo>
                  <a:pt x="285000" y="263994"/>
                </a:lnTo>
                <a:lnTo>
                  <a:pt x="266130" y="233395"/>
                </a:lnTo>
                <a:lnTo>
                  <a:pt x="264264" y="231902"/>
                </a:lnTo>
                <a:close/>
              </a:path>
              <a:path w="292100" h="430529">
                <a:moveTo>
                  <a:pt x="263522" y="57048"/>
                </a:moveTo>
                <a:lnTo>
                  <a:pt x="120332" y="57048"/>
                </a:lnTo>
                <a:lnTo>
                  <a:pt x="153300" y="60503"/>
                </a:lnTo>
                <a:lnTo>
                  <a:pt x="178158" y="71066"/>
                </a:lnTo>
                <a:lnTo>
                  <a:pt x="193848" y="89034"/>
                </a:lnTo>
                <a:lnTo>
                  <a:pt x="199313" y="114706"/>
                </a:lnTo>
                <a:lnTo>
                  <a:pt x="193780" y="139271"/>
                </a:lnTo>
                <a:lnTo>
                  <a:pt x="177611" y="158496"/>
                </a:lnTo>
                <a:lnTo>
                  <a:pt x="151452" y="171024"/>
                </a:lnTo>
                <a:lnTo>
                  <a:pt x="115950" y="175501"/>
                </a:lnTo>
                <a:lnTo>
                  <a:pt x="243176" y="175501"/>
                </a:lnTo>
                <a:lnTo>
                  <a:pt x="259083" y="159905"/>
                </a:lnTo>
                <a:lnTo>
                  <a:pt x="272490" y="134237"/>
                </a:lnTo>
                <a:lnTo>
                  <a:pt x="277025" y="105918"/>
                </a:lnTo>
                <a:lnTo>
                  <a:pt x="273871" y="80716"/>
                </a:lnTo>
                <a:lnTo>
                  <a:pt x="264937" y="58891"/>
                </a:lnTo>
                <a:lnTo>
                  <a:pt x="263522" y="5704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8789" y="6215183"/>
            <a:ext cx="0" cy="255663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440"/>
                </a:lnTo>
              </a:path>
            </a:pathLst>
          </a:custGeom>
          <a:ln w="77088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02035" y="788585"/>
            <a:ext cx="4082170" cy="149713"/>
          </a:xfrm>
          <a:custGeom>
            <a:avLst/>
            <a:gdLst/>
            <a:ahLst/>
            <a:cxnLst/>
            <a:rect l="l" t="t" r="r" b="b"/>
            <a:pathLst>
              <a:path w="6752590" h="247650">
                <a:moveTo>
                  <a:pt x="0" y="247357"/>
                </a:moveTo>
                <a:lnTo>
                  <a:pt x="6751980" y="247357"/>
                </a:lnTo>
                <a:lnTo>
                  <a:pt x="6751980" y="0"/>
                </a:lnTo>
                <a:lnTo>
                  <a:pt x="0" y="0"/>
                </a:lnTo>
                <a:lnTo>
                  <a:pt x="0" y="247357"/>
                </a:lnTo>
                <a:close/>
              </a:path>
            </a:pathLst>
          </a:custGeom>
          <a:solidFill>
            <a:srgbClr val="FF8A5B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8416" y="500883"/>
            <a:ext cx="3675258" cy="417096"/>
          </a:xfrm>
          <a:prstGeom prst="rect">
            <a:avLst/>
          </a:prstGeom>
        </p:spPr>
        <p:txBody>
          <a:bodyPr vert="horz" wrap="square" lIns="0" tIns="7678" rIns="0" bIns="0" rtlCol="0">
            <a:spAutoFit/>
          </a:bodyPr>
          <a:lstStyle/>
          <a:p>
            <a:pPr marL="7677" defTabSz="552755">
              <a:spcBef>
                <a:spcPts val="60"/>
              </a:spcBef>
            </a:pPr>
            <a:r>
              <a:rPr sz="2660" spc="130" dirty="0">
                <a:solidFill>
                  <a:prstClr val="black"/>
                </a:solidFill>
                <a:latin typeface="Trebuchet MS"/>
                <a:cs typeface="Trebuchet MS"/>
              </a:rPr>
              <a:t>ИНВЕСТИЦИИ</a:t>
            </a:r>
            <a:r>
              <a:rPr sz="2660" spc="-10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660" spc="85" dirty="0">
                <a:solidFill>
                  <a:prstClr val="black"/>
                </a:solidFill>
                <a:latin typeface="Trebuchet MS"/>
                <a:cs typeface="Trebuchet MS"/>
              </a:rPr>
              <a:t>РАСТУТ</a:t>
            </a:r>
            <a:endParaRPr sz="2660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36967" y="2921774"/>
            <a:ext cx="636472" cy="120922"/>
          </a:xfrm>
          <a:custGeom>
            <a:avLst/>
            <a:gdLst/>
            <a:ahLst/>
            <a:cxnLst/>
            <a:rect l="l" t="t" r="r" b="b"/>
            <a:pathLst>
              <a:path w="1052829" h="200025">
                <a:moveTo>
                  <a:pt x="1052385" y="199491"/>
                </a:moveTo>
                <a:lnTo>
                  <a:pt x="0" y="199491"/>
                </a:lnTo>
                <a:lnTo>
                  <a:pt x="0" y="0"/>
                </a:lnTo>
                <a:lnTo>
                  <a:pt x="1052372" y="0"/>
                </a:lnTo>
                <a:lnTo>
                  <a:pt x="1052372" y="199491"/>
                </a:lnTo>
                <a:close/>
              </a:path>
            </a:pathLst>
          </a:custGeom>
          <a:solidFill>
            <a:srgbClr val="A6C98C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45305" y="2652137"/>
            <a:ext cx="995034" cy="420937"/>
          </a:xfrm>
          <a:prstGeom prst="rect">
            <a:avLst/>
          </a:prstGeom>
        </p:spPr>
        <p:txBody>
          <a:bodyPr vert="horz" wrap="square" lIns="0" tIns="6910" rIns="0" bIns="0" rtlCol="0">
            <a:spAutoFit/>
          </a:bodyPr>
          <a:lstStyle/>
          <a:p>
            <a:pPr marL="7677" defTabSz="552755">
              <a:spcBef>
                <a:spcPts val="54"/>
              </a:spcBef>
            </a:pPr>
            <a:r>
              <a:rPr sz="2690" b="1" dirty="0">
                <a:solidFill>
                  <a:prstClr val="black"/>
                </a:solidFill>
                <a:latin typeface="Verdana"/>
                <a:cs typeface="Verdana"/>
              </a:rPr>
              <a:t>54.1</a:t>
            </a:r>
            <a:endParaRPr sz="269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55966" y="2586147"/>
            <a:ext cx="927068" cy="1524768"/>
          </a:xfrm>
          <a:custGeom>
            <a:avLst/>
            <a:gdLst/>
            <a:ahLst/>
            <a:cxnLst/>
            <a:rect l="l" t="t" r="r" b="b"/>
            <a:pathLst>
              <a:path w="1533525" h="2522220">
                <a:moveTo>
                  <a:pt x="526675" y="0"/>
                </a:moveTo>
                <a:lnTo>
                  <a:pt x="489164" y="33633"/>
                </a:lnTo>
                <a:lnTo>
                  <a:pt x="453212" y="67895"/>
                </a:lnTo>
                <a:lnTo>
                  <a:pt x="418762" y="102858"/>
                </a:lnTo>
                <a:lnTo>
                  <a:pt x="385756" y="138595"/>
                </a:lnTo>
                <a:lnTo>
                  <a:pt x="354138" y="175180"/>
                </a:lnTo>
                <a:lnTo>
                  <a:pt x="323850" y="212685"/>
                </a:lnTo>
                <a:lnTo>
                  <a:pt x="294835" y="251183"/>
                </a:lnTo>
                <a:lnTo>
                  <a:pt x="267037" y="290749"/>
                </a:lnTo>
                <a:lnTo>
                  <a:pt x="240397" y="331453"/>
                </a:lnTo>
                <a:lnTo>
                  <a:pt x="214859" y="373371"/>
                </a:lnTo>
                <a:lnTo>
                  <a:pt x="190365" y="416574"/>
                </a:lnTo>
                <a:lnTo>
                  <a:pt x="166859" y="461137"/>
                </a:lnTo>
                <a:lnTo>
                  <a:pt x="145473" y="504847"/>
                </a:lnTo>
                <a:lnTo>
                  <a:pt x="125596" y="548900"/>
                </a:lnTo>
                <a:lnTo>
                  <a:pt x="107217" y="593266"/>
                </a:lnTo>
                <a:lnTo>
                  <a:pt x="90328" y="637916"/>
                </a:lnTo>
                <a:lnTo>
                  <a:pt x="74917" y="682817"/>
                </a:lnTo>
                <a:lnTo>
                  <a:pt x="60976" y="727942"/>
                </a:lnTo>
                <a:lnTo>
                  <a:pt x="48494" y="773258"/>
                </a:lnTo>
                <a:lnTo>
                  <a:pt x="37462" y="818737"/>
                </a:lnTo>
                <a:lnTo>
                  <a:pt x="27869" y="864348"/>
                </a:lnTo>
                <a:lnTo>
                  <a:pt x="19707" y="910060"/>
                </a:lnTo>
                <a:lnTo>
                  <a:pt x="12964" y="955844"/>
                </a:lnTo>
                <a:lnTo>
                  <a:pt x="7632" y="1001670"/>
                </a:lnTo>
                <a:lnTo>
                  <a:pt x="3701" y="1047506"/>
                </a:lnTo>
                <a:lnTo>
                  <a:pt x="1160" y="1093324"/>
                </a:lnTo>
                <a:lnTo>
                  <a:pt x="0" y="1139093"/>
                </a:lnTo>
                <a:lnTo>
                  <a:pt x="210" y="1184782"/>
                </a:lnTo>
                <a:lnTo>
                  <a:pt x="1782" y="1230362"/>
                </a:lnTo>
                <a:lnTo>
                  <a:pt x="4706" y="1275802"/>
                </a:lnTo>
                <a:lnTo>
                  <a:pt x="8971" y="1321072"/>
                </a:lnTo>
                <a:lnTo>
                  <a:pt x="14567" y="1366143"/>
                </a:lnTo>
                <a:lnTo>
                  <a:pt x="21486" y="1410983"/>
                </a:lnTo>
                <a:lnTo>
                  <a:pt x="29716" y="1455563"/>
                </a:lnTo>
                <a:lnTo>
                  <a:pt x="39249" y="1499852"/>
                </a:lnTo>
                <a:lnTo>
                  <a:pt x="50074" y="1543821"/>
                </a:lnTo>
                <a:lnTo>
                  <a:pt x="62182" y="1587438"/>
                </a:lnTo>
                <a:lnTo>
                  <a:pt x="75562" y="1630675"/>
                </a:lnTo>
                <a:lnTo>
                  <a:pt x="90205" y="1673500"/>
                </a:lnTo>
                <a:lnTo>
                  <a:pt x="106102" y="1715884"/>
                </a:lnTo>
                <a:lnTo>
                  <a:pt x="123241" y="1757796"/>
                </a:lnTo>
                <a:lnTo>
                  <a:pt x="141614" y="1799207"/>
                </a:lnTo>
                <a:lnTo>
                  <a:pt x="161211" y="1840085"/>
                </a:lnTo>
                <a:lnTo>
                  <a:pt x="182021" y="1880402"/>
                </a:lnTo>
                <a:lnTo>
                  <a:pt x="204036" y="1920126"/>
                </a:lnTo>
                <a:lnTo>
                  <a:pt x="227244" y="1959227"/>
                </a:lnTo>
                <a:lnTo>
                  <a:pt x="251637" y="1997676"/>
                </a:lnTo>
                <a:lnTo>
                  <a:pt x="277204" y="2035442"/>
                </a:lnTo>
                <a:lnTo>
                  <a:pt x="303936" y="2072495"/>
                </a:lnTo>
                <a:lnTo>
                  <a:pt x="331823" y="2108805"/>
                </a:lnTo>
                <a:lnTo>
                  <a:pt x="360855" y="2144342"/>
                </a:lnTo>
                <a:lnTo>
                  <a:pt x="391022" y="2179074"/>
                </a:lnTo>
                <a:lnTo>
                  <a:pt x="422314" y="2212974"/>
                </a:lnTo>
                <a:lnTo>
                  <a:pt x="454722" y="2246009"/>
                </a:lnTo>
                <a:lnTo>
                  <a:pt x="488235" y="2278150"/>
                </a:lnTo>
                <a:lnTo>
                  <a:pt x="522844" y="2309367"/>
                </a:lnTo>
                <a:lnTo>
                  <a:pt x="558540" y="2339629"/>
                </a:lnTo>
                <a:lnTo>
                  <a:pt x="595311" y="2368907"/>
                </a:lnTo>
                <a:lnTo>
                  <a:pt x="633149" y="2397170"/>
                </a:lnTo>
                <a:lnTo>
                  <a:pt x="672044" y="2424388"/>
                </a:lnTo>
                <a:lnTo>
                  <a:pt x="711985" y="2450531"/>
                </a:lnTo>
                <a:lnTo>
                  <a:pt x="752963" y="2475568"/>
                </a:lnTo>
                <a:lnTo>
                  <a:pt x="794968" y="2499470"/>
                </a:lnTo>
                <a:lnTo>
                  <a:pt x="837991" y="2522207"/>
                </a:lnTo>
                <a:lnTo>
                  <a:pt x="1532960" y="1156106"/>
                </a:lnTo>
                <a:lnTo>
                  <a:pt x="526675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74360" y="2358516"/>
            <a:ext cx="1535132" cy="1857591"/>
          </a:xfrm>
          <a:custGeom>
            <a:avLst/>
            <a:gdLst/>
            <a:ahLst/>
            <a:cxnLst/>
            <a:rect l="l" t="t" r="r" b="b"/>
            <a:pathLst>
              <a:path w="2539365" h="3072765">
                <a:moveTo>
                  <a:pt x="1021785" y="0"/>
                </a:moveTo>
                <a:lnTo>
                  <a:pt x="976504" y="190"/>
                </a:lnTo>
                <a:lnTo>
                  <a:pt x="931225" y="1713"/>
                </a:lnTo>
                <a:lnTo>
                  <a:pt x="885982" y="4569"/>
                </a:lnTo>
                <a:lnTo>
                  <a:pt x="840805" y="8761"/>
                </a:lnTo>
                <a:lnTo>
                  <a:pt x="795727" y="14291"/>
                </a:lnTo>
                <a:lnTo>
                  <a:pt x="750778" y="21162"/>
                </a:lnTo>
                <a:lnTo>
                  <a:pt x="705991" y="29375"/>
                </a:lnTo>
                <a:lnTo>
                  <a:pt x="661397" y="38933"/>
                </a:lnTo>
                <a:lnTo>
                  <a:pt x="617028" y="49838"/>
                </a:lnTo>
                <a:lnTo>
                  <a:pt x="572915" y="62093"/>
                </a:lnTo>
                <a:lnTo>
                  <a:pt x="529090" y="75698"/>
                </a:lnTo>
                <a:lnTo>
                  <a:pt x="485585" y="90657"/>
                </a:lnTo>
                <a:lnTo>
                  <a:pt x="442432" y="106972"/>
                </a:lnTo>
                <a:lnTo>
                  <a:pt x="399662" y="124645"/>
                </a:lnTo>
                <a:lnTo>
                  <a:pt x="357307" y="143678"/>
                </a:lnTo>
                <a:lnTo>
                  <a:pt x="315398" y="164073"/>
                </a:lnTo>
                <a:lnTo>
                  <a:pt x="273967" y="185833"/>
                </a:lnTo>
                <a:lnTo>
                  <a:pt x="233046" y="208959"/>
                </a:lnTo>
                <a:lnTo>
                  <a:pt x="192667" y="233454"/>
                </a:lnTo>
                <a:lnTo>
                  <a:pt x="152861" y="259321"/>
                </a:lnTo>
                <a:lnTo>
                  <a:pt x="113659" y="286560"/>
                </a:lnTo>
                <a:lnTo>
                  <a:pt x="75094" y="315176"/>
                </a:lnTo>
                <a:lnTo>
                  <a:pt x="37197" y="345168"/>
                </a:lnTo>
                <a:lnTo>
                  <a:pt x="0" y="376541"/>
                </a:lnTo>
                <a:lnTo>
                  <a:pt x="1006284" y="1532648"/>
                </a:lnTo>
                <a:lnTo>
                  <a:pt x="311315" y="2898748"/>
                </a:lnTo>
                <a:lnTo>
                  <a:pt x="356723" y="2921008"/>
                </a:lnTo>
                <a:lnTo>
                  <a:pt x="402394" y="2941728"/>
                </a:lnTo>
                <a:lnTo>
                  <a:pt x="448303" y="2960913"/>
                </a:lnTo>
                <a:lnTo>
                  <a:pt x="494425" y="2978566"/>
                </a:lnTo>
                <a:lnTo>
                  <a:pt x="540736" y="2994689"/>
                </a:lnTo>
                <a:lnTo>
                  <a:pt x="587210" y="3009286"/>
                </a:lnTo>
                <a:lnTo>
                  <a:pt x="633823" y="3022359"/>
                </a:lnTo>
                <a:lnTo>
                  <a:pt x="680550" y="3033913"/>
                </a:lnTo>
                <a:lnTo>
                  <a:pt x="727366" y="3043949"/>
                </a:lnTo>
                <a:lnTo>
                  <a:pt x="774247" y="3052471"/>
                </a:lnTo>
                <a:lnTo>
                  <a:pt x="821167" y="3059482"/>
                </a:lnTo>
                <a:lnTo>
                  <a:pt x="868103" y="3064985"/>
                </a:lnTo>
                <a:lnTo>
                  <a:pt x="915029" y="3068983"/>
                </a:lnTo>
                <a:lnTo>
                  <a:pt x="961920" y="3071479"/>
                </a:lnTo>
                <a:lnTo>
                  <a:pt x="1008752" y="3072477"/>
                </a:lnTo>
                <a:lnTo>
                  <a:pt x="1055500" y="3071978"/>
                </a:lnTo>
                <a:lnTo>
                  <a:pt x="1102139" y="3069987"/>
                </a:lnTo>
                <a:lnTo>
                  <a:pt x="1148645" y="3066506"/>
                </a:lnTo>
                <a:lnTo>
                  <a:pt x="1194992" y="3061539"/>
                </a:lnTo>
                <a:lnTo>
                  <a:pt x="1241156" y="3055088"/>
                </a:lnTo>
                <a:lnTo>
                  <a:pt x="1287112" y="3047156"/>
                </a:lnTo>
                <a:lnTo>
                  <a:pt x="1332835" y="3037747"/>
                </a:lnTo>
                <a:lnTo>
                  <a:pt x="1378301" y="3026864"/>
                </a:lnTo>
                <a:lnTo>
                  <a:pt x="1423485" y="3014509"/>
                </a:lnTo>
                <a:lnTo>
                  <a:pt x="1468362" y="3000686"/>
                </a:lnTo>
                <a:lnTo>
                  <a:pt x="1512907" y="2985398"/>
                </a:lnTo>
                <a:lnTo>
                  <a:pt x="1557095" y="2968648"/>
                </a:lnTo>
                <a:lnTo>
                  <a:pt x="1600902" y="2950439"/>
                </a:lnTo>
                <a:lnTo>
                  <a:pt x="1644304" y="2930773"/>
                </a:lnTo>
                <a:lnTo>
                  <a:pt x="1687274" y="2909655"/>
                </a:lnTo>
                <a:lnTo>
                  <a:pt x="1729789" y="2887086"/>
                </a:lnTo>
                <a:lnTo>
                  <a:pt x="1771823" y="2863071"/>
                </a:lnTo>
                <a:lnTo>
                  <a:pt x="1813353" y="2837612"/>
                </a:lnTo>
                <a:lnTo>
                  <a:pt x="1854352" y="2810712"/>
                </a:lnTo>
                <a:lnTo>
                  <a:pt x="1894797" y="2782375"/>
                </a:lnTo>
                <a:lnTo>
                  <a:pt x="1934662" y="2752603"/>
                </a:lnTo>
                <a:lnTo>
                  <a:pt x="1973924" y="2721399"/>
                </a:lnTo>
                <a:lnTo>
                  <a:pt x="2012556" y="2688767"/>
                </a:lnTo>
                <a:lnTo>
                  <a:pt x="2048761" y="2656251"/>
                </a:lnTo>
                <a:lnTo>
                  <a:pt x="2083696" y="2622852"/>
                </a:lnTo>
                <a:lnTo>
                  <a:pt x="2117359" y="2588602"/>
                </a:lnTo>
                <a:lnTo>
                  <a:pt x="2149747" y="2553531"/>
                </a:lnTo>
                <a:lnTo>
                  <a:pt x="2180858" y="2517672"/>
                </a:lnTo>
                <a:lnTo>
                  <a:pt x="2210689" y="2481056"/>
                </a:lnTo>
                <a:lnTo>
                  <a:pt x="2239240" y="2443715"/>
                </a:lnTo>
                <a:lnTo>
                  <a:pt x="2266507" y="2405681"/>
                </a:lnTo>
                <a:lnTo>
                  <a:pt x="2292489" y="2366985"/>
                </a:lnTo>
                <a:lnTo>
                  <a:pt x="2317183" y="2327659"/>
                </a:lnTo>
                <a:lnTo>
                  <a:pt x="2340586" y="2287735"/>
                </a:lnTo>
                <a:lnTo>
                  <a:pt x="2362698" y="2247244"/>
                </a:lnTo>
                <a:lnTo>
                  <a:pt x="2383515" y="2206218"/>
                </a:lnTo>
                <a:lnTo>
                  <a:pt x="2403035" y="2164689"/>
                </a:lnTo>
                <a:lnTo>
                  <a:pt x="2421257" y="2122687"/>
                </a:lnTo>
                <a:lnTo>
                  <a:pt x="2438178" y="2080246"/>
                </a:lnTo>
                <a:lnTo>
                  <a:pt x="2453796" y="2037396"/>
                </a:lnTo>
                <a:lnTo>
                  <a:pt x="2468108" y="1994170"/>
                </a:lnTo>
                <a:lnTo>
                  <a:pt x="2481113" y="1950599"/>
                </a:lnTo>
                <a:lnTo>
                  <a:pt x="2492808" y="1906714"/>
                </a:lnTo>
                <a:lnTo>
                  <a:pt x="2503191" y="1862547"/>
                </a:lnTo>
                <a:lnTo>
                  <a:pt x="2512260" y="1818130"/>
                </a:lnTo>
                <a:lnTo>
                  <a:pt x="2520013" y="1773495"/>
                </a:lnTo>
                <a:lnTo>
                  <a:pt x="2526447" y="1728673"/>
                </a:lnTo>
                <a:lnTo>
                  <a:pt x="2531561" y="1683696"/>
                </a:lnTo>
                <a:lnTo>
                  <a:pt x="2535351" y="1638596"/>
                </a:lnTo>
                <a:lnTo>
                  <a:pt x="2537817" y="1593403"/>
                </a:lnTo>
                <a:lnTo>
                  <a:pt x="2538955" y="1548151"/>
                </a:lnTo>
                <a:lnTo>
                  <a:pt x="2538765" y="1502870"/>
                </a:lnTo>
                <a:lnTo>
                  <a:pt x="2537242" y="1457593"/>
                </a:lnTo>
                <a:lnTo>
                  <a:pt x="2534386" y="1412350"/>
                </a:lnTo>
                <a:lnTo>
                  <a:pt x="2530193" y="1367174"/>
                </a:lnTo>
                <a:lnTo>
                  <a:pt x="2524663" y="1322096"/>
                </a:lnTo>
                <a:lnTo>
                  <a:pt x="2517792" y="1277148"/>
                </a:lnTo>
                <a:lnTo>
                  <a:pt x="2509578" y="1232362"/>
                </a:lnTo>
                <a:lnTo>
                  <a:pt x="2500020" y="1187768"/>
                </a:lnTo>
                <a:lnTo>
                  <a:pt x="2489115" y="1143400"/>
                </a:lnTo>
                <a:lnTo>
                  <a:pt x="2476861" y="1099288"/>
                </a:lnTo>
                <a:lnTo>
                  <a:pt x="2463255" y="1055464"/>
                </a:lnTo>
                <a:lnTo>
                  <a:pt x="2448296" y="1011960"/>
                </a:lnTo>
                <a:lnTo>
                  <a:pt x="2431981" y="968808"/>
                </a:lnTo>
                <a:lnTo>
                  <a:pt x="2414308" y="926039"/>
                </a:lnTo>
                <a:lnTo>
                  <a:pt x="2395276" y="883685"/>
                </a:lnTo>
                <a:lnTo>
                  <a:pt x="2374880" y="841777"/>
                </a:lnTo>
                <a:lnTo>
                  <a:pt x="2353121" y="800347"/>
                </a:lnTo>
                <a:lnTo>
                  <a:pt x="2329995" y="759427"/>
                </a:lnTo>
                <a:lnTo>
                  <a:pt x="2305500" y="719049"/>
                </a:lnTo>
                <a:lnTo>
                  <a:pt x="2279634" y="679244"/>
                </a:lnTo>
                <a:lnTo>
                  <a:pt x="2252395" y="640044"/>
                </a:lnTo>
                <a:lnTo>
                  <a:pt x="2223780" y="601480"/>
                </a:lnTo>
                <a:lnTo>
                  <a:pt x="2193788" y="563584"/>
                </a:lnTo>
                <a:lnTo>
                  <a:pt x="2162416" y="526388"/>
                </a:lnTo>
                <a:lnTo>
                  <a:pt x="2129900" y="490185"/>
                </a:lnTo>
                <a:lnTo>
                  <a:pt x="2096500" y="455251"/>
                </a:lnTo>
                <a:lnTo>
                  <a:pt x="2062249" y="421589"/>
                </a:lnTo>
                <a:lnTo>
                  <a:pt x="2027177" y="389203"/>
                </a:lnTo>
                <a:lnTo>
                  <a:pt x="1991318" y="358093"/>
                </a:lnTo>
                <a:lnTo>
                  <a:pt x="1954701" y="328262"/>
                </a:lnTo>
                <a:lnTo>
                  <a:pt x="1917360" y="299712"/>
                </a:lnTo>
                <a:lnTo>
                  <a:pt x="1879325" y="272445"/>
                </a:lnTo>
                <a:lnTo>
                  <a:pt x="1840629" y="246465"/>
                </a:lnTo>
                <a:lnTo>
                  <a:pt x="1801302" y="221771"/>
                </a:lnTo>
                <a:lnTo>
                  <a:pt x="1761378" y="198368"/>
                </a:lnTo>
                <a:lnTo>
                  <a:pt x="1720886" y="176257"/>
                </a:lnTo>
                <a:lnTo>
                  <a:pt x="1679859" y="155440"/>
                </a:lnTo>
                <a:lnTo>
                  <a:pt x="1638329" y="135920"/>
                </a:lnTo>
                <a:lnTo>
                  <a:pt x="1596328" y="117699"/>
                </a:lnTo>
                <a:lnTo>
                  <a:pt x="1553886" y="100778"/>
                </a:lnTo>
                <a:lnTo>
                  <a:pt x="1511036" y="85160"/>
                </a:lnTo>
                <a:lnTo>
                  <a:pt x="1467809" y="70848"/>
                </a:lnTo>
                <a:lnTo>
                  <a:pt x="1424237" y="57843"/>
                </a:lnTo>
                <a:lnTo>
                  <a:pt x="1380352" y="46148"/>
                </a:lnTo>
                <a:lnTo>
                  <a:pt x="1336184" y="35765"/>
                </a:lnTo>
                <a:lnTo>
                  <a:pt x="1291767" y="26696"/>
                </a:lnTo>
                <a:lnTo>
                  <a:pt x="1247132" y="18943"/>
                </a:lnTo>
                <a:lnTo>
                  <a:pt x="1202309" y="12509"/>
                </a:lnTo>
                <a:lnTo>
                  <a:pt x="1157332" y="7395"/>
                </a:lnTo>
                <a:lnTo>
                  <a:pt x="1112231" y="3604"/>
                </a:lnTo>
                <a:lnTo>
                  <a:pt x="1067038" y="1138"/>
                </a:lnTo>
                <a:lnTo>
                  <a:pt x="1021785" y="0"/>
                </a:lnTo>
                <a:close/>
              </a:path>
            </a:pathLst>
          </a:custGeom>
          <a:solidFill>
            <a:srgbClr val="334E93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90684" y="2793026"/>
            <a:ext cx="983882" cy="983882"/>
          </a:xfrm>
          <a:custGeom>
            <a:avLst/>
            <a:gdLst/>
            <a:ahLst/>
            <a:cxnLst/>
            <a:rect l="l" t="t" r="r" b="b"/>
            <a:pathLst>
              <a:path w="1627504" h="1627504">
                <a:moveTo>
                  <a:pt x="817990" y="0"/>
                </a:moveTo>
                <a:lnTo>
                  <a:pt x="773306" y="1024"/>
                </a:lnTo>
                <a:lnTo>
                  <a:pt x="728795" y="4484"/>
                </a:lnTo>
                <a:lnTo>
                  <a:pt x="684563" y="10362"/>
                </a:lnTo>
                <a:lnTo>
                  <a:pt x="640717" y="18641"/>
                </a:lnTo>
                <a:lnTo>
                  <a:pt x="597364" y="29303"/>
                </a:lnTo>
                <a:lnTo>
                  <a:pt x="554610" y="42332"/>
                </a:lnTo>
                <a:lnTo>
                  <a:pt x="512561" y="57711"/>
                </a:lnTo>
                <a:lnTo>
                  <a:pt x="471325" y="75422"/>
                </a:lnTo>
                <a:lnTo>
                  <a:pt x="431007" y="95449"/>
                </a:lnTo>
                <a:lnTo>
                  <a:pt x="391715" y="117774"/>
                </a:lnTo>
                <a:lnTo>
                  <a:pt x="353554" y="142380"/>
                </a:lnTo>
                <a:lnTo>
                  <a:pt x="316632" y="169250"/>
                </a:lnTo>
                <a:lnTo>
                  <a:pt x="281055" y="198367"/>
                </a:lnTo>
                <a:lnTo>
                  <a:pt x="246930" y="229713"/>
                </a:lnTo>
                <a:lnTo>
                  <a:pt x="214363" y="263273"/>
                </a:lnTo>
                <a:lnTo>
                  <a:pt x="183460" y="299028"/>
                </a:lnTo>
                <a:lnTo>
                  <a:pt x="154328" y="336962"/>
                </a:lnTo>
                <a:lnTo>
                  <a:pt x="127438" y="376514"/>
                </a:lnTo>
                <a:lnTo>
                  <a:pt x="103172" y="417065"/>
                </a:lnTo>
                <a:lnTo>
                  <a:pt x="81511" y="458510"/>
                </a:lnTo>
                <a:lnTo>
                  <a:pt x="62440" y="500740"/>
                </a:lnTo>
                <a:lnTo>
                  <a:pt x="45941" y="543650"/>
                </a:lnTo>
                <a:lnTo>
                  <a:pt x="31996" y="587134"/>
                </a:lnTo>
                <a:lnTo>
                  <a:pt x="20590" y="631083"/>
                </a:lnTo>
                <a:lnTo>
                  <a:pt x="11704" y="675393"/>
                </a:lnTo>
                <a:lnTo>
                  <a:pt x="5322" y="719956"/>
                </a:lnTo>
                <a:lnTo>
                  <a:pt x="1426" y="764665"/>
                </a:lnTo>
                <a:lnTo>
                  <a:pt x="0" y="809415"/>
                </a:lnTo>
                <a:lnTo>
                  <a:pt x="1025" y="854099"/>
                </a:lnTo>
                <a:lnTo>
                  <a:pt x="4486" y="898609"/>
                </a:lnTo>
                <a:lnTo>
                  <a:pt x="10364" y="942840"/>
                </a:lnTo>
                <a:lnTo>
                  <a:pt x="18644" y="986686"/>
                </a:lnTo>
                <a:lnTo>
                  <a:pt x="29307" y="1030038"/>
                </a:lnTo>
                <a:lnTo>
                  <a:pt x="42336" y="1072791"/>
                </a:lnTo>
                <a:lnTo>
                  <a:pt x="57715" y="1114839"/>
                </a:lnTo>
                <a:lnTo>
                  <a:pt x="75427" y="1156074"/>
                </a:lnTo>
                <a:lnTo>
                  <a:pt x="95453" y="1196390"/>
                </a:lnTo>
                <a:lnTo>
                  <a:pt x="117777" y="1235681"/>
                </a:lnTo>
                <a:lnTo>
                  <a:pt x="142383" y="1273840"/>
                </a:lnTo>
                <a:lnTo>
                  <a:pt x="169252" y="1310760"/>
                </a:lnTo>
                <a:lnTo>
                  <a:pt x="198368" y="1346335"/>
                </a:lnTo>
                <a:lnTo>
                  <a:pt x="229713" y="1380459"/>
                </a:lnTo>
                <a:lnTo>
                  <a:pt x="263270" y="1413024"/>
                </a:lnTo>
                <a:lnTo>
                  <a:pt x="299023" y="1443924"/>
                </a:lnTo>
                <a:lnTo>
                  <a:pt x="336954" y="1473053"/>
                </a:lnTo>
                <a:lnTo>
                  <a:pt x="376508" y="1499947"/>
                </a:lnTo>
                <a:lnTo>
                  <a:pt x="417060" y="1524217"/>
                </a:lnTo>
                <a:lnTo>
                  <a:pt x="458506" y="1545881"/>
                </a:lnTo>
                <a:lnTo>
                  <a:pt x="500737" y="1564955"/>
                </a:lnTo>
                <a:lnTo>
                  <a:pt x="543647" y="1581456"/>
                </a:lnTo>
                <a:lnTo>
                  <a:pt x="587130" y="1595403"/>
                </a:lnTo>
                <a:lnTo>
                  <a:pt x="631080" y="1606811"/>
                </a:lnTo>
                <a:lnTo>
                  <a:pt x="675389" y="1615698"/>
                </a:lnTo>
                <a:lnTo>
                  <a:pt x="719952" y="1622082"/>
                </a:lnTo>
                <a:lnTo>
                  <a:pt x="764661" y="1625978"/>
                </a:lnTo>
                <a:lnTo>
                  <a:pt x="809411" y="1627405"/>
                </a:lnTo>
                <a:lnTo>
                  <a:pt x="854094" y="1626380"/>
                </a:lnTo>
                <a:lnTo>
                  <a:pt x="898604" y="1622919"/>
                </a:lnTo>
                <a:lnTo>
                  <a:pt x="942835" y="1617041"/>
                </a:lnTo>
                <a:lnTo>
                  <a:pt x="986680" y="1608761"/>
                </a:lnTo>
                <a:lnTo>
                  <a:pt x="1030032" y="1598097"/>
                </a:lnTo>
                <a:lnTo>
                  <a:pt x="1072785" y="1585067"/>
                </a:lnTo>
                <a:lnTo>
                  <a:pt x="1114832" y="1569686"/>
                </a:lnTo>
                <a:lnTo>
                  <a:pt x="1156068" y="1551974"/>
                </a:lnTo>
                <a:lnTo>
                  <a:pt x="1196384" y="1531946"/>
                </a:lnTo>
                <a:lnTo>
                  <a:pt x="1235676" y="1509620"/>
                </a:lnTo>
                <a:lnTo>
                  <a:pt x="1273835" y="1485013"/>
                </a:lnTo>
                <a:lnTo>
                  <a:pt x="1310756" y="1458142"/>
                </a:lnTo>
                <a:lnTo>
                  <a:pt x="1346333" y="1429024"/>
                </a:lnTo>
                <a:lnTo>
                  <a:pt x="1380458" y="1397676"/>
                </a:lnTo>
                <a:lnTo>
                  <a:pt x="1413025" y="1364116"/>
                </a:lnTo>
                <a:lnTo>
                  <a:pt x="1443927" y="1328360"/>
                </a:lnTo>
                <a:lnTo>
                  <a:pt x="1473058" y="1290427"/>
                </a:lnTo>
                <a:lnTo>
                  <a:pt x="1499950" y="1250877"/>
                </a:lnTo>
                <a:lnTo>
                  <a:pt x="1524218" y="1210328"/>
                </a:lnTo>
                <a:lnTo>
                  <a:pt x="1545879" y="1168886"/>
                </a:lnTo>
                <a:lnTo>
                  <a:pt x="1564952" y="1126658"/>
                </a:lnTo>
                <a:lnTo>
                  <a:pt x="1581452" y="1083750"/>
                </a:lnTo>
                <a:lnTo>
                  <a:pt x="1595397" y="1040269"/>
                </a:lnTo>
                <a:lnTo>
                  <a:pt x="1606804" y="996321"/>
                </a:lnTo>
                <a:lnTo>
                  <a:pt x="1615691" y="952013"/>
                </a:lnTo>
                <a:lnTo>
                  <a:pt x="1622074" y="907452"/>
                </a:lnTo>
                <a:lnTo>
                  <a:pt x="1625970" y="862744"/>
                </a:lnTo>
                <a:lnTo>
                  <a:pt x="1627397" y="817995"/>
                </a:lnTo>
                <a:lnTo>
                  <a:pt x="1626372" y="773312"/>
                </a:lnTo>
                <a:lnTo>
                  <a:pt x="1622912" y="728802"/>
                </a:lnTo>
                <a:lnTo>
                  <a:pt x="1617033" y="684572"/>
                </a:lnTo>
                <a:lnTo>
                  <a:pt x="1608754" y="640727"/>
                </a:lnTo>
                <a:lnTo>
                  <a:pt x="1598092" y="597374"/>
                </a:lnTo>
                <a:lnTo>
                  <a:pt x="1585062" y="554621"/>
                </a:lnTo>
                <a:lnTo>
                  <a:pt x="1569684" y="512573"/>
                </a:lnTo>
                <a:lnTo>
                  <a:pt x="1551972" y="471337"/>
                </a:lnTo>
                <a:lnTo>
                  <a:pt x="1531946" y="431019"/>
                </a:lnTo>
                <a:lnTo>
                  <a:pt x="1509622" y="391727"/>
                </a:lnTo>
                <a:lnTo>
                  <a:pt x="1485017" y="353566"/>
                </a:lnTo>
                <a:lnTo>
                  <a:pt x="1458148" y="316644"/>
                </a:lnTo>
                <a:lnTo>
                  <a:pt x="1429032" y="281066"/>
                </a:lnTo>
                <a:lnTo>
                  <a:pt x="1397687" y="246940"/>
                </a:lnTo>
                <a:lnTo>
                  <a:pt x="1364129" y="214372"/>
                </a:lnTo>
                <a:lnTo>
                  <a:pt x="1328376" y="183468"/>
                </a:lnTo>
                <a:lnTo>
                  <a:pt x="1290445" y="154336"/>
                </a:lnTo>
                <a:lnTo>
                  <a:pt x="1250893" y="127445"/>
                </a:lnTo>
                <a:lnTo>
                  <a:pt x="1210341" y="103178"/>
                </a:lnTo>
                <a:lnTo>
                  <a:pt x="1168897" y="81517"/>
                </a:lnTo>
                <a:lnTo>
                  <a:pt x="1126666" y="62446"/>
                </a:lnTo>
                <a:lnTo>
                  <a:pt x="1083756" y="45946"/>
                </a:lnTo>
                <a:lnTo>
                  <a:pt x="1040273" y="32001"/>
                </a:lnTo>
                <a:lnTo>
                  <a:pt x="996323" y="20593"/>
                </a:lnTo>
                <a:lnTo>
                  <a:pt x="952013" y="11707"/>
                </a:lnTo>
                <a:lnTo>
                  <a:pt x="907450" y="5324"/>
                </a:lnTo>
                <a:lnTo>
                  <a:pt x="862740" y="1427"/>
                </a:lnTo>
                <a:lnTo>
                  <a:pt x="8179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2710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081404"/>
                </a:lnTo>
                <a:lnTo>
                  <a:pt x="25400" y="1081404"/>
                </a:lnTo>
                <a:lnTo>
                  <a:pt x="25400" y="885113"/>
                </a:lnTo>
                <a:lnTo>
                  <a:pt x="23507" y="652729"/>
                </a:lnTo>
                <a:lnTo>
                  <a:pt x="25400" y="652729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  <a:path w="25400" h="3253104">
                <a:moveTo>
                  <a:pt x="25400" y="652729"/>
                </a:moveTo>
                <a:lnTo>
                  <a:pt x="23507" y="652729"/>
                </a:lnTo>
                <a:lnTo>
                  <a:pt x="25400" y="653681"/>
                </a:lnTo>
                <a:lnTo>
                  <a:pt x="25400" y="652729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71903" y="2748313"/>
            <a:ext cx="2444541" cy="505953"/>
          </a:xfrm>
          <a:custGeom>
            <a:avLst/>
            <a:gdLst/>
            <a:ahLst/>
            <a:cxnLst/>
            <a:rect l="l" t="t" r="r" b="b"/>
            <a:pathLst>
              <a:path w="4043679" h="836929">
                <a:moveTo>
                  <a:pt x="3336925" y="205549"/>
                </a:moveTo>
                <a:lnTo>
                  <a:pt x="3336925" y="836866"/>
                </a:lnTo>
                <a:lnTo>
                  <a:pt x="3491382" y="836866"/>
                </a:lnTo>
                <a:lnTo>
                  <a:pt x="3689756" y="836155"/>
                </a:lnTo>
                <a:lnTo>
                  <a:pt x="3689756" y="385698"/>
                </a:lnTo>
                <a:lnTo>
                  <a:pt x="3336925" y="205549"/>
                </a:lnTo>
                <a:close/>
              </a:path>
              <a:path w="4043679" h="836929">
                <a:moveTo>
                  <a:pt x="3311525" y="193293"/>
                </a:moveTo>
                <a:lnTo>
                  <a:pt x="2958693" y="424637"/>
                </a:lnTo>
                <a:lnTo>
                  <a:pt x="2958693" y="836866"/>
                </a:lnTo>
                <a:lnTo>
                  <a:pt x="3311525" y="836866"/>
                </a:lnTo>
                <a:lnTo>
                  <a:pt x="3311525" y="193293"/>
                </a:lnTo>
                <a:close/>
              </a:path>
              <a:path w="4043679" h="836929">
                <a:moveTo>
                  <a:pt x="2580474" y="26669"/>
                </a:moveTo>
                <a:lnTo>
                  <a:pt x="2580474" y="836866"/>
                </a:lnTo>
                <a:lnTo>
                  <a:pt x="2933293" y="836866"/>
                </a:lnTo>
                <a:lnTo>
                  <a:pt x="2933293" y="439064"/>
                </a:lnTo>
                <a:lnTo>
                  <a:pt x="2580474" y="26669"/>
                </a:lnTo>
                <a:close/>
              </a:path>
              <a:path w="4043679" h="836929">
                <a:moveTo>
                  <a:pt x="2555074" y="0"/>
                </a:moveTo>
                <a:lnTo>
                  <a:pt x="2202243" y="170992"/>
                </a:lnTo>
                <a:lnTo>
                  <a:pt x="2202243" y="836866"/>
                </a:lnTo>
                <a:lnTo>
                  <a:pt x="2555074" y="836866"/>
                </a:lnTo>
                <a:lnTo>
                  <a:pt x="2555074" y="0"/>
                </a:lnTo>
                <a:close/>
              </a:path>
              <a:path w="4043679" h="836929">
                <a:moveTo>
                  <a:pt x="2176843" y="184200"/>
                </a:moveTo>
                <a:lnTo>
                  <a:pt x="1824012" y="485965"/>
                </a:lnTo>
                <a:lnTo>
                  <a:pt x="1824012" y="836866"/>
                </a:lnTo>
                <a:lnTo>
                  <a:pt x="2176843" y="836866"/>
                </a:lnTo>
                <a:lnTo>
                  <a:pt x="2176843" y="184200"/>
                </a:lnTo>
                <a:close/>
              </a:path>
              <a:path w="4043679" h="836929">
                <a:moveTo>
                  <a:pt x="1445780" y="459435"/>
                </a:moveTo>
                <a:lnTo>
                  <a:pt x="1445780" y="836866"/>
                </a:lnTo>
                <a:lnTo>
                  <a:pt x="1798612" y="836866"/>
                </a:lnTo>
                <a:lnTo>
                  <a:pt x="1798612" y="504697"/>
                </a:lnTo>
                <a:lnTo>
                  <a:pt x="1445780" y="459435"/>
                </a:lnTo>
                <a:close/>
              </a:path>
              <a:path w="4043679" h="836929">
                <a:moveTo>
                  <a:pt x="1067561" y="410908"/>
                </a:moveTo>
                <a:lnTo>
                  <a:pt x="1067561" y="836866"/>
                </a:lnTo>
                <a:lnTo>
                  <a:pt x="1420380" y="836866"/>
                </a:lnTo>
                <a:lnTo>
                  <a:pt x="1420380" y="456171"/>
                </a:lnTo>
                <a:lnTo>
                  <a:pt x="1067561" y="410908"/>
                </a:lnTo>
                <a:close/>
              </a:path>
              <a:path w="4043679" h="836929">
                <a:moveTo>
                  <a:pt x="1042161" y="410006"/>
                </a:moveTo>
                <a:lnTo>
                  <a:pt x="723849" y="546125"/>
                </a:lnTo>
                <a:lnTo>
                  <a:pt x="689330" y="552297"/>
                </a:lnTo>
                <a:lnTo>
                  <a:pt x="689330" y="836866"/>
                </a:lnTo>
                <a:lnTo>
                  <a:pt x="1042161" y="836866"/>
                </a:lnTo>
                <a:lnTo>
                  <a:pt x="1042161" y="410006"/>
                </a:lnTo>
                <a:close/>
              </a:path>
              <a:path w="4043679" h="836929">
                <a:moveTo>
                  <a:pt x="663930" y="556831"/>
                </a:moveTo>
                <a:lnTo>
                  <a:pt x="311099" y="619937"/>
                </a:lnTo>
                <a:lnTo>
                  <a:pt x="311099" y="836866"/>
                </a:lnTo>
                <a:lnTo>
                  <a:pt x="663930" y="836866"/>
                </a:lnTo>
                <a:lnTo>
                  <a:pt x="663930" y="556831"/>
                </a:lnTo>
                <a:close/>
              </a:path>
              <a:path w="4043679" h="836929">
                <a:moveTo>
                  <a:pt x="285699" y="627519"/>
                </a:moveTo>
                <a:lnTo>
                  <a:pt x="0" y="836866"/>
                </a:lnTo>
                <a:lnTo>
                  <a:pt x="285699" y="836866"/>
                </a:lnTo>
                <a:lnTo>
                  <a:pt x="285699" y="627519"/>
                </a:lnTo>
                <a:close/>
              </a:path>
              <a:path w="4043679" h="836929">
                <a:moveTo>
                  <a:pt x="3715156" y="415201"/>
                </a:moveTo>
                <a:lnTo>
                  <a:pt x="3715156" y="836066"/>
                </a:lnTo>
                <a:lnTo>
                  <a:pt x="4023842" y="834948"/>
                </a:lnTo>
                <a:lnTo>
                  <a:pt x="4043578" y="813955"/>
                </a:lnTo>
                <a:lnTo>
                  <a:pt x="3715156" y="415201"/>
                </a:lnTo>
                <a:close/>
              </a:path>
            </a:pathLst>
          </a:custGeom>
          <a:solidFill>
            <a:srgbClr val="B4D19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88066" y="2763439"/>
            <a:ext cx="1098278" cy="490981"/>
          </a:xfrm>
          <a:custGeom>
            <a:avLst/>
            <a:gdLst/>
            <a:ahLst/>
            <a:cxnLst/>
            <a:rect l="l" t="t" r="r" b="b"/>
            <a:pathLst>
              <a:path w="1816735" h="812164">
                <a:moveTo>
                  <a:pt x="1512912" y="458025"/>
                </a:moveTo>
                <a:lnTo>
                  <a:pt x="1512912" y="811847"/>
                </a:lnTo>
                <a:lnTo>
                  <a:pt x="1816188" y="811847"/>
                </a:lnTo>
                <a:lnTo>
                  <a:pt x="1512912" y="458025"/>
                </a:lnTo>
                <a:close/>
              </a:path>
              <a:path w="1816735" h="812164">
                <a:moveTo>
                  <a:pt x="1134681" y="16751"/>
                </a:moveTo>
                <a:lnTo>
                  <a:pt x="1134681" y="811847"/>
                </a:lnTo>
                <a:lnTo>
                  <a:pt x="1487512" y="811847"/>
                </a:lnTo>
                <a:lnTo>
                  <a:pt x="1487512" y="428396"/>
                </a:lnTo>
                <a:lnTo>
                  <a:pt x="1134681" y="16751"/>
                </a:lnTo>
                <a:close/>
              </a:path>
              <a:path w="1816735" h="812164">
                <a:moveTo>
                  <a:pt x="1109281" y="0"/>
                </a:moveTo>
                <a:lnTo>
                  <a:pt x="756450" y="211594"/>
                </a:lnTo>
                <a:lnTo>
                  <a:pt x="756450" y="811847"/>
                </a:lnTo>
                <a:lnTo>
                  <a:pt x="1109281" y="811847"/>
                </a:lnTo>
                <a:lnTo>
                  <a:pt x="1109281" y="0"/>
                </a:lnTo>
                <a:close/>
              </a:path>
              <a:path w="1816735" h="812164">
                <a:moveTo>
                  <a:pt x="731050" y="226834"/>
                </a:moveTo>
                <a:lnTo>
                  <a:pt x="706208" y="241731"/>
                </a:lnTo>
                <a:lnTo>
                  <a:pt x="378218" y="550291"/>
                </a:lnTo>
                <a:lnTo>
                  <a:pt x="378218" y="811847"/>
                </a:lnTo>
                <a:lnTo>
                  <a:pt x="731050" y="811847"/>
                </a:lnTo>
                <a:lnTo>
                  <a:pt x="731050" y="226834"/>
                </a:lnTo>
                <a:close/>
              </a:path>
              <a:path w="1816735" h="812164">
                <a:moveTo>
                  <a:pt x="0" y="384124"/>
                </a:moveTo>
                <a:lnTo>
                  <a:pt x="0" y="615556"/>
                </a:lnTo>
                <a:lnTo>
                  <a:pt x="1600" y="811847"/>
                </a:lnTo>
                <a:lnTo>
                  <a:pt x="352831" y="811847"/>
                </a:lnTo>
                <a:lnTo>
                  <a:pt x="352831" y="561911"/>
                </a:lnTo>
                <a:lnTo>
                  <a:pt x="0" y="384124"/>
                </a:lnTo>
                <a:close/>
              </a:path>
            </a:pathLst>
          </a:custGeom>
          <a:solidFill>
            <a:srgbClr val="B4D19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86922" y="2995078"/>
            <a:ext cx="1152" cy="140500"/>
          </a:xfrm>
          <a:custGeom>
            <a:avLst/>
            <a:gdLst/>
            <a:ahLst/>
            <a:cxnLst/>
            <a:rect l="l" t="t" r="r" b="b"/>
            <a:pathLst>
              <a:path w="1905" h="232410">
                <a:moveTo>
                  <a:pt x="0" y="0"/>
                </a:moveTo>
                <a:lnTo>
                  <a:pt x="1892" y="232384"/>
                </a:lnTo>
                <a:lnTo>
                  <a:pt x="1892" y="952"/>
                </a:lnTo>
                <a:lnTo>
                  <a:pt x="0" y="0"/>
                </a:lnTo>
                <a:close/>
              </a:path>
            </a:pathLst>
          </a:custGeom>
          <a:solidFill>
            <a:srgbClr val="ACC997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03354" y="2986796"/>
            <a:ext cx="251824" cy="267564"/>
          </a:xfrm>
          <a:custGeom>
            <a:avLst/>
            <a:gdLst/>
            <a:ahLst/>
            <a:cxnLst/>
            <a:rect l="l" t="t" r="r" b="b"/>
            <a:pathLst>
              <a:path w="416559" h="442595">
                <a:moveTo>
                  <a:pt x="416128" y="0"/>
                </a:moveTo>
                <a:lnTo>
                  <a:pt x="63309" y="375081"/>
                </a:lnTo>
                <a:lnTo>
                  <a:pt x="63309" y="442379"/>
                </a:lnTo>
                <a:lnTo>
                  <a:pt x="416128" y="442379"/>
                </a:lnTo>
                <a:lnTo>
                  <a:pt x="416128" y="0"/>
                </a:lnTo>
                <a:close/>
              </a:path>
              <a:path w="416559" h="442595">
                <a:moveTo>
                  <a:pt x="37909" y="440321"/>
                </a:moveTo>
                <a:lnTo>
                  <a:pt x="1816" y="440461"/>
                </a:lnTo>
                <a:lnTo>
                  <a:pt x="0" y="442379"/>
                </a:lnTo>
                <a:lnTo>
                  <a:pt x="37909" y="442379"/>
                </a:lnTo>
                <a:lnTo>
                  <a:pt x="37909" y="440321"/>
                </a:lnTo>
                <a:close/>
              </a:path>
              <a:path w="416559" h="442595">
                <a:moveTo>
                  <a:pt x="37909" y="402081"/>
                </a:moveTo>
                <a:lnTo>
                  <a:pt x="21551" y="419468"/>
                </a:lnTo>
                <a:lnTo>
                  <a:pt x="37909" y="439318"/>
                </a:lnTo>
                <a:lnTo>
                  <a:pt x="37909" y="402081"/>
                </a:lnTo>
                <a:close/>
              </a:path>
            </a:pathLst>
          </a:custGeom>
          <a:solidFill>
            <a:srgbClr val="C3DAB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04453" y="3240377"/>
            <a:ext cx="21881" cy="13052"/>
          </a:xfrm>
          <a:custGeom>
            <a:avLst/>
            <a:gdLst/>
            <a:ahLst/>
            <a:cxnLst/>
            <a:rect l="l" t="t" r="r" b="b"/>
            <a:pathLst>
              <a:path w="36195" h="21589">
                <a:moveTo>
                  <a:pt x="19735" y="0"/>
                </a:moveTo>
                <a:lnTo>
                  <a:pt x="0" y="20993"/>
                </a:lnTo>
                <a:lnTo>
                  <a:pt x="36093" y="20853"/>
                </a:lnTo>
                <a:lnTo>
                  <a:pt x="36093" y="19850"/>
                </a:lnTo>
                <a:lnTo>
                  <a:pt x="19735" y="0"/>
                </a:lnTo>
                <a:close/>
              </a:path>
            </a:pathLst>
          </a:custGeom>
          <a:solidFill>
            <a:srgbClr val="97BF7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8092" y="1810375"/>
            <a:ext cx="4259522" cy="280975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84837" rIns="0" bIns="0" rtlCol="0">
            <a:spAutoFit/>
          </a:bodyPr>
          <a:lstStyle/>
          <a:p>
            <a:pPr marL="61801" algn="ctr" defTabSz="552755">
              <a:spcBef>
                <a:spcPts val="668"/>
              </a:spcBef>
            </a:pPr>
            <a:r>
              <a:rPr sz="1269" b="1" dirty="0">
                <a:solidFill>
                  <a:prstClr val="black"/>
                </a:solidFill>
                <a:latin typeface="Verdana"/>
                <a:cs typeface="Verdana"/>
              </a:rPr>
              <a:t>RSBI ИНВЕСТИЦИИ</a:t>
            </a:r>
            <a:endParaRPr sz="126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36517" y="3261905"/>
            <a:ext cx="3989272" cy="0"/>
          </a:xfrm>
          <a:custGeom>
            <a:avLst/>
            <a:gdLst/>
            <a:ahLst/>
            <a:cxnLst/>
            <a:rect l="l" t="t" r="r" b="b"/>
            <a:pathLst>
              <a:path w="6598920">
                <a:moveTo>
                  <a:pt x="0" y="0"/>
                </a:moveTo>
                <a:lnTo>
                  <a:pt x="6598450" y="0"/>
                </a:lnTo>
              </a:path>
            </a:pathLst>
          </a:custGeom>
          <a:ln w="25400">
            <a:solidFill>
              <a:srgbClr val="D6D7D7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26321" y="4574749"/>
            <a:ext cx="4198870" cy="0"/>
          </a:xfrm>
          <a:custGeom>
            <a:avLst/>
            <a:gdLst/>
            <a:ahLst/>
            <a:cxnLst/>
            <a:rect l="l" t="t" r="r" b="b"/>
            <a:pathLst>
              <a:path w="6945630">
                <a:moveTo>
                  <a:pt x="0" y="0"/>
                </a:moveTo>
                <a:lnTo>
                  <a:pt x="694542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01363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387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387" y="3253066"/>
                </a:lnTo>
                <a:lnTo>
                  <a:pt x="25387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831469"/>
                </a:lnTo>
                <a:lnTo>
                  <a:pt x="8496" y="835748"/>
                </a:lnTo>
                <a:lnTo>
                  <a:pt x="25387" y="819848"/>
                </a:lnTo>
                <a:lnTo>
                  <a:pt x="25387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01363" y="3096107"/>
            <a:ext cx="15355" cy="158158"/>
          </a:xfrm>
          <a:custGeom>
            <a:avLst/>
            <a:gdLst/>
            <a:ahLst/>
            <a:cxnLst/>
            <a:rect l="l" t="t" r="r" b="b"/>
            <a:pathLst>
              <a:path w="25400" h="261620">
                <a:moveTo>
                  <a:pt x="0" y="11620"/>
                </a:moveTo>
                <a:lnTo>
                  <a:pt x="0" y="261556"/>
                </a:lnTo>
                <a:lnTo>
                  <a:pt x="25387" y="261556"/>
                </a:lnTo>
                <a:lnTo>
                  <a:pt x="25387" y="15900"/>
                </a:lnTo>
                <a:lnTo>
                  <a:pt x="8496" y="15900"/>
                </a:lnTo>
                <a:lnTo>
                  <a:pt x="0" y="11620"/>
                </a:lnTo>
                <a:close/>
              </a:path>
              <a:path w="25400" h="261620">
                <a:moveTo>
                  <a:pt x="25387" y="0"/>
                </a:moveTo>
                <a:lnTo>
                  <a:pt x="8496" y="15900"/>
                </a:lnTo>
                <a:lnTo>
                  <a:pt x="25387" y="15900"/>
                </a:lnTo>
                <a:lnTo>
                  <a:pt x="25387" y="0"/>
                </a:lnTo>
                <a:close/>
              </a:path>
            </a:pathLst>
          </a:custGeom>
          <a:solidFill>
            <a:srgbClr val="A9C49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01363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7" y="25400"/>
                </a:lnTo>
                <a:lnTo>
                  <a:pt x="2538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01363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387" y="0"/>
                </a:moveTo>
                <a:lnTo>
                  <a:pt x="0" y="0"/>
                </a:lnTo>
                <a:lnTo>
                  <a:pt x="0" y="7200"/>
                </a:lnTo>
                <a:lnTo>
                  <a:pt x="228" y="14008"/>
                </a:lnTo>
                <a:lnTo>
                  <a:pt x="5829" y="19469"/>
                </a:lnTo>
                <a:lnTo>
                  <a:pt x="19710" y="19469"/>
                </a:lnTo>
                <a:lnTo>
                  <a:pt x="25387" y="13779"/>
                </a:lnTo>
                <a:lnTo>
                  <a:pt x="25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30010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496392"/>
                </a:lnTo>
                <a:lnTo>
                  <a:pt x="25400" y="481152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137687" y="2891354"/>
            <a:ext cx="0" cy="363150"/>
          </a:xfrm>
          <a:custGeom>
            <a:avLst/>
            <a:gdLst/>
            <a:ahLst/>
            <a:cxnLst/>
            <a:rect l="l" t="t" r="r" b="b"/>
            <a:pathLst>
              <a:path h="600710">
                <a:moveTo>
                  <a:pt x="0" y="0"/>
                </a:moveTo>
                <a:lnTo>
                  <a:pt x="0" y="600252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30010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30010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89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358663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25400" y="265188"/>
                </a:moveTo>
                <a:lnTo>
                  <a:pt x="7289" y="265188"/>
                </a:lnTo>
                <a:lnTo>
                  <a:pt x="25400" y="286308"/>
                </a:lnTo>
                <a:lnTo>
                  <a:pt x="25400" y="265188"/>
                </a:lnTo>
                <a:close/>
              </a:path>
              <a:path w="25400" h="3253104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269557"/>
                </a:lnTo>
                <a:lnTo>
                  <a:pt x="7289" y="265188"/>
                </a:lnTo>
                <a:lnTo>
                  <a:pt x="25400" y="265188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366341" y="2760797"/>
            <a:ext cx="0" cy="493669"/>
          </a:xfrm>
          <a:custGeom>
            <a:avLst/>
            <a:gdLst/>
            <a:ahLst/>
            <a:cxnLst/>
            <a:rect l="l" t="t" r="r" b="b"/>
            <a:pathLst>
              <a:path h="816610">
                <a:moveTo>
                  <a:pt x="0" y="0"/>
                </a:moveTo>
                <a:lnTo>
                  <a:pt x="0" y="816216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58663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358663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89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815971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387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387" y="3253066"/>
                </a:lnTo>
                <a:lnTo>
                  <a:pt x="25387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1081404"/>
                </a:lnTo>
                <a:lnTo>
                  <a:pt x="25387" y="1081404"/>
                </a:lnTo>
                <a:lnTo>
                  <a:pt x="25387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15971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387" y="25400"/>
                </a:lnTo>
                <a:lnTo>
                  <a:pt x="2538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815971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387" y="0"/>
                </a:moveTo>
                <a:lnTo>
                  <a:pt x="0" y="0"/>
                </a:lnTo>
                <a:lnTo>
                  <a:pt x="0" y="7200"/>
                </a:lnTo>
                <a:lnTo>
                  <a:pt x="228" y="14008"/>
                </a:lnTo>
                <a:lnTo>
                  <a:pt x="5829" y="19469"/>
                </a:lnTo>
                <a:lnTo>
                  <a:pt x="19710" y="19469"/>
                </a:lnTo>
                <a:lnTo>
                  <a:pt x="25387" y="13779"/>
                </a:lnTo>
                <a:lnTo>
                  <a:pt x="25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587317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778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697953"/>
                </a:lnTo>
                <a:lnTo>
                  <a:pt x="25400" y="727582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594994" y="3022418"/>
            <a:ext cx="0" cy="231863"/>
          </a:xfrm>
          <a:custGeom>
            <a:avLst/>
            <a:gdLst/>
            <a:ahLst/>
            <a:cxnLst/>
            <a:rect l="l" t="t" r="r" b="b"/>
            <a:pathLst>
              <a:path h="383539">
                <a:moveTo>
                  <a:pt x="0" y="0"/>
                </a:moveTo>
                <a:lnTo>
                  <a:pt x="0" y="383451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587317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587317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7073"/>
                </a:lnTo>
                <a:lnTo>
                  <a:pt x="165" y="13944"/>
                </a:lnTo>
                <a:lnTo>
                  <a:pt x="5778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044616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872058"/>
                </a:lnTo>
                <a:lnTo>
                  <a:pt x="5473" y="868032"/>
                </a:lnTo>
                <a:lnTo>
                  <a:pt x="25400" y="864476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044616" y="3123086"/>
            <a:ext cx="15355" cy="131287"/>
          </a:xfrm>
          <a:custGeom>
            <a:avLst/>
            <a:gdLst/>
            <a:ahLst/>
            <a:cxnLst/>
            <a:rect l="l" t="t" r="r" b="b"/>
            <a:pathLst>
              <a:path w="25400" h="217170">
                <a:moveTo>
                  <a:pt x="25400" y="0"/>
                </a:moveTo>
                <a:lnTo>
                  <a:pt x="5473" y="3556"/>
                </a:lnTo>
                <a:lnTo>
                  <a:pt x="0" y="7581"/>
                </a:lnTo>
                <a:lnTo>
                  <a:pt x="0" y="216928"/>
                </a:lnTo>
                <a:lnTo>
                  <a:pt x="25400" y="216928"/>
                </a:lnTo>
                <a:lnTo>
                  <a:pt x="25400" y="0"/>
                </a:lnTo>
                <a:close/>
              </a:path>
            </a:pathLst>
          </a:custGeom>
          <a:solidFill>
            <a:srgbClr val="A9C49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44616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044616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89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273270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676" y="0"/>
                </a:lnTo>
                <a:lnTo>
                  <a:pt x="0" y="5676"/>
                </a:lnTo>
                <a:lnTo>
                  <a:pt x="0" y="801369"/>
                </a:lnTo>
                <a:lnTo>
                  <a:pt x="25400" y="796836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280948" y="3082197"/>
            <a:ext cx="0" cy="172362"/>
          </a:xfrm>
          <a:custGeom>
            <a:avLst/>
            <a:gdLst/>
            <a:ahLst/>
            <a:cxnLst/>
            <a:rect l="l" t="t" r="r" b="b"/>
            <a:pathLst>
              <a:path h="285114">
                <a:moveTo>
                  <a:pt x="0" y="0"/>
                </a:moveTo>
                <a:lnTo>
                  <a:pt x="0" y="284568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273270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273270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76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501924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25400" y="652729"/>
                </a:moveTo>
                <a:lnTo>
                  <a:pt x="4241" y="652729"/>
                </a:lnTo>
                <a:lnTo>
                  <a:pt x="25400" y="655446"/>
                </a:lnTo>
                <a:lnTo>
                  <a:pt x="25400" y="652729"/>
                </a:lnTo>
                <a:close/>
              </a:path>
              <a:path w="25400" h="3253104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654545"/>
                </a:lnTo>
                <a:lnTo>
                  <a:pt x="4241" y="652729"/>
                </a:lnTo>
                <a:lnTo>
                  <a:pt x="25400" y="652729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509601" y="2995080"/>
            <a:ext cx="0" cy="259502"/>
          </a:xfrm>
          <a:custGeom>
            <a:avLst/>
            <a:gdLst/>
            <a:ahLst/>
            <a:cxnLst/>
            <a:rect l="l" t="t" r="r" b="b"/>
            <a:pathLst>
              <a:path h="429260">
                <a:moveTo>
                  <a:pt x="0" y="0"/>
                </a:moveTo>
                <a:lnTo>
                  <a:pt x="0" y="428675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501924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501924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7200"/>
                </a:lnTo>
                <a:lnTo>
                  <a:pt x="228" y="14008"/>
                </a:lnTo>
                <a:lnTo>
                  <a:pt x="5829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730570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57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700709"/>
                </a:lnTo>
                <a:lnTo>
                  <a:pt x="25400" y="703973"/>
                </a:lnTo>
                <a:lnTo>
                  <a:pt x="25400" y="12255"/>
                </a:lnTo>
                <a:lnTo>
                  <a:pt x="25171" y="5448"/>
                </a:lnTo>
                <a:lnTo>
                  <a:pt x="1957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738248" y="3024085"/>
            <a:ext cx="0" cy="230327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0695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730570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730570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89" y="19469"/>
                </a:lnTo>
                <a:lnTo>
                  <a:pt x="19570" y="19469"/>
                </a:lnTo>
                <a:lnTo>
                  <a:pt x="25171" y="14008"/>
                </a:lnTo>
                <a:lnTo>
                  <a:pt x="25400" y="720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959224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749236"/>
                </a:lnTo>
                <a:lnTo>
                  <a:pt x="3035" y="749617"/>
                </a:lnTo>
                <a:lnTo>
                  <a:pt x="25400" y="730503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959224" y="3042097"/>
            <a:ext cx="15355" cy="212285"/>
          </a:xfrm>
          <a:custGeom>
            <a:avLst/>
            <a:gdLst/>
            <a:ahLst/>
            <a:cxnLst/>
            <a:rect l="l" t="t" r="r" b="b"/>
            <a:pathLst>
              <a:path w="25400" h="351154">
                <a:moveTo>
                  <a:pt x="0" y="18732"/>
                </a:moveTo>
                <a:lnTo>
                  <a:pt x="0" y="350900"/>
                </a:lnTo>
                <a:lnTo>
                  <a:pt x="25400" y="350900"/>
                </a:lnTo>
                <a:lnTo>
                  <a:pt x="25400" y="19113"/>
                </a:lnTo>
                <a:lnTo>
                  <a:pt x="3035" y="19113"/>
                </a:lnTo>
                <a:lnTo>
                  <a:pt x="0" y="18732"/>
                </a:lnTo>
                <a:close/>
              </a:path>
              <a:path w="25400" h="351154">
                <a:moveTo>
                  <a:pt x="25400" y="0"/>
                </a:moveTo>
                <a:lnTo>
                  <a:pt x="3035" y="19113"/>
                </a:lnTo>
                <a:lnTo>
                  <a:pt x="25400" y="19113"/>
                </a:lnTo>
                <a:lnTo>
                  <a:pt x="25400" y="0"/>
                </a:lnTo>
                <a:close/>
              </a:path>
            </a:pathLst>
          </a:custGeom>
          <a:solidFill>
            <a:srgbClr val="A9C49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959224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959224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89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187878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791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428739"/>
                </a:lnTo>
                <a:lnTo>
                  <a:pt x="2425" y="426669"/>
                </a:lnTo>
                <a:lnTo>
                  <a:pt x="25400" y="415531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95555" y="2851686"/>
            <a:ext cx="0" cy="402689"/>
          </a:xfrm>
          <a:custGeom>
            <a:avLst/>
            <a:gdLst/>
            <a:ahLst/>
            <a:cxnLst/>
            <a:rect l="l" t="t" r="r" b="b"/>
            <a:pathLst>
              <a:path h="666114">
                <a:moveTo>
                  <a:pt x="0" y="0"/>
                </a:moveTo>
                <a:lnTo>
                  <a:pt x="0" y="665873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87878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187878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7073"/>
                </a:lnTo>
                <a:lnTo>
                  <a:pt x="165" y="13944"/>
                </a:lnTo>
                <a:lnTo>
                  <a:pt x="5791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416531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25400" y="243649"/>
                </a:moveTo>
                <a:lnTo>
                  <a:pt x="1816" y="243649"/>
                </a:lnTo>
                <a:lnTo>
                  <a:pt x="25400" y="271208"/>
                </a:lnTo>
                <a:lnTo>
                  <a:pt x="25400" y="243649"/>
                </a:lnTo>
                <a:close/>
              </a:path>
              <a:path w="25400" h="3253104">
                <a:moveTo>
                  <a:pt x="19710" y="0"/>
                </a:moveTo>
                <a:lnTo>
                  <a:pt x="5829" y="0"/>
                </a:lnTo>
                <a:lnTo>
                  <a:pt x="228" y="5448"/>
                </a:lnTo>
                <a:lnTo>
                  <a:pt x="0" y="12255"/>
                </a:lnTo>
                <a:lnTo>
                  <a:pt x="0" y="244538"/>
                </a:lnTo>
                <a:lnTo>
                  <a:pt x="1816" y="243649"/>
                </a:lnTo>
                <a:lnTo>
                  <a:pt x="25400" y="243649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424209" y="2747776"/>
            <a:ext cx="0" cy="50672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7755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416531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416531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7200"/>
                </a:lnTo>
                <a:lnTo>
                  <a:pt x="228" y="14008"/>
                </a:lnTo>
                <a:lnTo>
                  <a:pt x="5829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873831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25400" y="437426"/>
                </a:moveTo>
                <a:lnTo>
                  <a:pt x="609" y="437426"/>
                </a:lnTo>
                <a:lnTo>
                  <a:pt x="25400" y="450088"/>
                </a:lnTo>
                <a:lnTo>
                  <a:pt x="25400" y="437426"/>
                </a:lnTo>
                <a:close/>
              </a:path>
              <a:path w="25400" h="3253104">
                <a:moveTo>
                  <a:pt x="19710" y="0"/>
                </a:moveTo>
                <a:lnTo>
                  <a:pt x="5791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437832"/>
                </a:lnTo>
                <a:lnTo>
                  <a:pt x="609" y="437426"/>
                </a:lnTo>
                <a:lnTo>
                  <a:pt x="25400" y="437426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881509" y="2864922"/>
            <a:ext cx="0" cy="389637"/>
          </a:xfrm>
          <a:custGeom>
            <a:avLst/>
            <a:gdLst/>
            <a:ahLst/>
            <a:cxnLst/>
            <a:rect l="l" t="t" r="r" b="b"/>
            <a:pathLst>
              <a:path h="644525">
                <a:moveTo>
                  <a:pt x="0" y="0"/>
                </a:moveTo>
                <a:lnTo>
                  <a:pt x="0" y="643978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873831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873831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7073"/>
                </a:lnTo>
                <a:lnTo>
                  <a:pt x="165" y="13944"/>
                </a:lnTo>
                <a:lnTo>
                  <a:pt x="5791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645178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683602"/>
                </a:lnTo>
                <a:lnTo>
                  <a:pt x="1231" y="685025"/>
                </a:lnTo>
                <a:lnTo>
                  <a:pt x="25400" y="669175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645178" y="3005021"/>
            <a:ext cx="15355" cy="249521"/>
          </a:xfrm>
          <a:custGeom>
            <a:avLst/>
            <a:gdLst/>
            <a:ahLst/>
            <a:cxnLst/>
            <a:rect l="l" t="t" r="r" b="b"/>
            <a:pathLst>
              <a:path w="25400" h="412750">
                <a:moveTo>
                  <a:pt x="0" y="14427"/>
                </a:moveTo>
                <a:lnTo>
                  <a:pt x="0" y="412229"/>
                </a:lnTo>
                <a:lnTo>
                  <a:pt x="25400" y="412229"/>
                </a:lnTo>
                <a:lnTo>
                  <a:pt x="25400" y="15849"/>
                </a:lnTo>
                <a:lnTo>
                  <a:pt x="1231" y="15849"/>
                </a:lnTo>
                <a:lnTo>
                  <a:pt x="0" y="14427"/>
                </a:lnTo>
                <a:close/>
              </a:path>
              <a:path w="25400" h="412750">
                <a:moveTo>
                  <a:pt x="25400" y="0"/>
                </a:moveTo>
                <a:lnTo>
                  <a:pt x="1231" y="15849"/>
                </a:lnTo>
                <a:lnTo>
                  <a:pt x="25400" y="15849"/>
                </a:lnTo>
                <a:lnTo>
                  <a:pt x="25400" y="0"/>
                </a:lnTo>
                <a:close/>
              </a:path>
            </a:pathLst>
          </a:custGeom>
          <a:solidFill>
            <a:srgbClr val="A9C495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645178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645178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89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102485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25400" y="1080604"/>
                </a:moveTo>
                <a:lnTo>
                  <a:pt x="0" y="1080693"/>
                </a:lnTo>
                <a:lnTo>
                  <a:pt x="0" y="1081404"/>
                </a:lnTo>
                <a:lnTo>
                  <a:pt x="25400" y="1081404"/>
                </a:lnTo>
                <a:lnTo>
                  <a:pt x="25400" y="1080604"/>
                </a:lnTo>
                <a:close/>
              </a:path>
              <a:path w="25400" h="3253104">
                <a:moveTo>
                  <a:pt x="19710" y="0"/>
                </a:moveTo>
                <a:lnTo>
                  <a:pt x="5778" y="0"/>
                </a:lnTo>
                <a:lnTo>
                  <a:pt x="165" y="5511"/>
                </a:lnTo>
                <a:lnTo>
                  <a:pt x="0" y="12382"/>
                </a:lnTo>
                <a:lnTo>
                  <a:pt x="0" y="630237"/>
                </a:lnTo>
                <a:lnTo>
                  <a:pt x="1892" y="631202"/>
                </a:lnTo>
                <a:lnTo>
                  <a:pt x="25400" y="659739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110163" y="2981482"/>
            <a:ext cx="0" cy="272554"/>
          </a:xfrm>
          <a:custGeom>
            <a:avLst/>
            <a:gdLst/>
            <a:ahLst/>
            <a:cxnLst/>
            <a:rect l="l" t="t" r="r" b="b"/>
            <a:pathLst>
              <a:path h="450850">
                <a:moveTo>
                  <a:pt x="0" y="0"/>
                </a:moveTo>
                <a:lnTo>
                  <a:pt x="0" y="450456"/>
                </a:lnTo>
              </a:path>
            </a:pathLst>
          </a:custGeom>
          <a:ln w="25400">
            <a:solidFill>
              <a:srgbClr val="A9C495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102485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102485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7073"/>
                </a:lnTo>
                <a:lnTo>
                  <a:pt x="165" y="13944"/>
                </a:lnTo>
                <a:lnTo>
                  <a:pt x="5778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326272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19710" y="0"/>
                </a:moveTo>
                <a:lnTo>
                  <a:pt x="5676" y="0"/>
                </a:lnTo>
                <a:lnTo>
                  <a:pt x="0" y="5676"/>
                </a:lnTo>
                <a:lnTo>
                  <a:pt x="0" y="1041107"/>
                </a:lnTo>
                <a:lnTo>
                  <a:pt x="25400" y="1014107"/>
                </a:lnTo>
                <a:lnTo>
                  <a:pt x="25400" y="5676"/>
                </a:lnTo>
                <a:lnTo>
                  <a:pt x="1971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326272" y="3213544"/>
            <a:ext cx="15355" cy="40691"/>
          </a:xfrm>
          <a:custGeom>
            <a:avLst/>
            <a:gdLst/>
            <a:ahLst/>
            <a:cxnLst/>
            <a:rect l="l" t="t" r="r" b="b"/>
            <a:pathLst>
              <a:path w="25400" h="67310">
                <a:moveTo>
                  <a:pt x="25400" y="0"/>
                </a:moveTo>
                <a:lnTo>
                  <a:pt x="0" y="27000"/>
                </a:lnTo>
                <a:lnTo>
                  <a:pt x="0" y="64236"/>
                </a:lnTo>
                <a:lnTo>
                  <a:pt x="825" y="65239"/>
                </a:lnTo>
                <a:lnTo>
                  <a:pt x="0" y="65239"/>
                </a:lnTo>
                <a:lnTo>
                  <a:pt x="0" y="67297"/>
                </a:lnTo>
                <a:lnTo>
                  <a:pt x="25400" y="67297"/>
                </a:lnTo>
                <a:lnTo>
                  <a:pt x="25400" y="0"/>
                </a:lnTo>
                <a:close/>
              </a:path>
            </a:pathLst>
          </a:custGeom>
          <a:solidFill>
            <a:srgbClr val="B7CDA8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326272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1" y="25400"/>
                </a:lnTo>
                <a:lnTo>
                  <a:pt x="2540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26272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76" y="19469"/>
                </a:lnTo>
                <a:lnTo>
                  <a:pt x="19710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554917" y="2600481"/>
            <a:ext cx="15355" cy="1966612"/>
          </a:xfrm>
          <a:custGeom>
            <a:avLst/>
            <a:gdLst/>
            <a:ahLst/>
            <a:cxnLst/>
            <a:rect l="l" t="t" r="r" b="b"/>
            <a:pathLst>
              <a:path w="25400" h="3253104">
                <a:moveTo>
                  <a:pt x="25400" y="1106804"/>
                </a:moveTo>
                <a:lnTo>
                  <a:pt x="0" y="1106804"/>
                </a:lnTo>
                <a:lnTo>
                  <a:pt x="0" y="3253066"/>
                </a:lnTo>
                <a:lnTo>
                  <a:pt x="25400" y="3253066"/>
                </a:lnTo>
                <a:lnTo>
                  <a:pt x="25400" y="1106804"/>
                </a:lnTo>
                <a:close/>
              </a:path>
              <a:path w="25400" h="3253104">
                <a:moveTo>
                  <a:pt x="25400" y="625525"/>
                </a:moveTo>
                <a:lnTo>
                  <a:pt x="12700" y="625525"/>
                </a:lnTo>
                <a:lnTo>
                  <a:pt x="12700" y="1081404"/>
                </a:lnTo>
                <a:lnTo>
                  <a:pt x="25400" y="1081404"/>
                </a:lnTo>
                <a:lnTo>
                  <a:pt x="25400" y="625525"/>
                </a:lnTo>
                <a:close/>
              </a:path>
              <a:path w="25400" h="3253104">
                <a:moveTo>
                  <a:pt x="19723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639025"/>
                </a:lnTo>
                <a:lnTo>
                  <a:pt x="12700" y="625525"/>
                </a:lnTo>
                <a:lnTo>
                  <a:pt x="25400" y="625525"/>
                </a:lnTo>
                <a:lnTo>
                  <a:pt x="25400" y="5676"/>
                </a:lnTo>
                <a:lnTo>
                  <a:pt x="19723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558756" y="2978633"/>
            <a:ext cx="0" cy="275625"/>
          </a:xfrm>
          <a:custGeom>
            <a:avLst/>
            <a:gdLst/>
            <a:ahLst/>
            <a:cxnLst/>
            <a:rect l="l" t="t" r="r" b="b"/>
            <a:pathLst>
              <a:path h="455929">
                <a:moveTo>
                  <a:pt x="0" y="0"/>
                </a:moveTo>
                <a:lnTo>
                  <a:pt x="0" y="455879"/>
                </a:lnTo>
              </a:path>
            </a:pathLst>
          </a:custGeom>
          <a:ln w="12700">
            <a:solidFill>
              <a:srgbClr val="B7CDA8"/>
            </a:solidFill>
          </a:ln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554917" y="3254227"/>
            <a:ext cx="15355" cy="15355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400" y="25400"/>
                </a:moveTo>
                <a:lnTo>
                  <a:pt x="0" y="25400"/>
                </a:lnTo>
                <a:lnTo>
                  <a:pt x="0" y="0"/>
                </a:lnTo>
                <a:lnTo>
                  <a:pt x="25400" y="0"/>
                </a:lnTo>
                <a:lnTo>
                  <a:pt x="25400" y="2540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54917" y="4567073"/>
            <a:ext cx="15355" cy="11900"/>
          </a:xfrm>
          <a:custGeom>
            <a:avLst/>
            <a:gdLst/>
            <a:ahLst/>
            <a:cxnLst/>
            <a:rect l="l" t="t" r="r" b="b"/>
            <a:pathLst>
              <a:path w="25400" h="19684">
                <a:moveTo>
                  <a:pt x="25400" y="0"/>
                </a:moveTo>
                <a:lnTo>
                  <a:pt x="0" y="0"/>
                </a:lnTo>
                <a:lnTo>
                  <a:pt x="0" y="13779"/>
                </a:lnTo>
                <a:lnTo>
                  <a:pt x="5689" y="19469"/>
                </a:lnTo>
                <a:lnTo>
                  <a:pt x="19723" y="19469"/>
                </a:lnTo>
                <a:lnTo>
                  <a:pt x="25400" y="1377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84745" y="3173463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088" b="1" spc="-190" dirty="0">
                <a:solidFill>
                  <a:prstClr val="black"/>
                </a:solidFill>
                <a:latin typeface="Verdana"/>
                <a:cs typeface="Verdana"/>
              </a:rPr>
              <a:t>50</a:t>
            </a:r>
            <a:endParaRPr sz="1088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84745" y="3820491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088" b="1" spc="-190" dirty="0">
                <a:solidFill>
                  <a:prstClr val="black"/>
                </a:solidFill>
                <a:latin typeface="Verdana"/>
                <a:cs typeface="Verdana"/>
              </a:rPr>
              <a:t>40</a:t>
            </a:r>
            <a:endParaRPr sz="1088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84745" y="2523046"/>
            <a:ext cx="163532" cy="177109"/>
          </a:xfrm>
          <a:prstGeom prst="rect">
            <a:avLst/>
          </a:prstGeom>
        </p:spPr>
        <p:txBody>
          <a:bodyPr vert="horz" wrap="square" lIns="0" tIns="9597" rIns="0" bIns="0" rtlCol="0">
            <a:spAutoFit/>
          </a:bodyPr>
          <a:lstStyle/>
          <a:p>
            <a:pPr marL="7677" defTabSz="552755">
              <a:spcBef>
                <a:spcPts val="76"/>
              </a:spcBef>
            </a:pPr>
            <a:r>
              <a:rPr sz="1088" b="1" spc="-190" dirty="0">
                <a:solidFill>
                  <a:prstClr val="black"/>
                </a:solidFill>
                <a:latin typeface="Verdana"/>
                <a:cs typeface="Verdana"/>
              </a:rPr>
              <a:t>60</a:t>
            </a:r>
            <a:endParaRPr sz="1088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59041" y="2975905"/>
            <a:ext cx="266796" cy="149329"/>
          </a:xfrm>
          <a:custGeom>
            <a:avLst/>
            <a:gdLst/>
            <a:ahLst/>
            <a:cxnLst/>
            <a:rect l="l" t="t" r="r" b="b"/>
            <a:pathLst>
              <a:path w="441325" h="247014">
                <a:moveTo>
                  <a:pt x="33354" y="0"/>
                </a:moveTo>
                <a:lnTo>
                  <a:pt x="21304" y="1722"/>
                </a:lnTo>
                <a:lnTo>
                  <a:pt x="10778" y="7838"/>
                </a:lnTo>
                <a:lnTo>
                  <a:pt x="3143" y="17875"/>
                </a:lnTo>
                <a:lnTo>
                  <a:pt x="0" y="30082"/>
                </a:lnTo>
                <a:lnTo>
                  <a:pt x="1722" y="42132"/>
                </a:lnTo>
                <a:lnTo>
                  <a:pt x="7838" y="52658"/>
                </a:lnTo>
                <a:lnTo>
                  <a:pt x="17875" y="60293"/>
                </a:lnTo>
                <a:lnTo>
                  <a:pt x="395484" y="243300"/>
                </a:lnTo>
                <a:lnTo>
                  <a:pt x="407697" y="246443"/>
                </a:lnTo>
                <a:lnTo>
                  <a:pt x="419747" y="244721"/>
                </a:lnTo>
                <a:lnTo>
                  <a:pt x="430274" y="238605"/>
                </a:lnTo>
                <a:lnTo>
                  <a:pt x="437915" y="228568"/>
                </a:lnTo>
                <a:lnTo>
                  <a:pt x="441058" y="216363"/>
                </a:lnTo>
                <a:lnTo>
                  <a:pt x="439336" y="204317"/>
                </a:lnTo>
                <a:lnTo>
                  <a:pt x="433220" y="193796"/>
                </a:lnTo>
                <a:lnTo>
                  <a:pt x="423183" y="186163"/>
                </a:lnTo>
                <a:lnTo>
                  <a:pt x="45561" y="3143"/>
                </a:lnTo>
                <a:lnTo>
                  <a:pt x="33354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87315" y="2871768"/>
            <a:ext cx="266796" cy="253360"/>
          </a:xfrm>
          <a:custGeom>
            <a:avLst/>
            <a:gdLst/>
            <a:ahLst/>
            <a:cxnLst/>
            <a:rect l="l" t="t" r="r" b="b"/>
            <a:pathLst>
              <a:path w="441325" h="419100">
                <a:moveTo>
                  <a:pt x="410321" y="0"/>
                </a:moveTo>
                <a:lnTo>
                  <a:pt x="9982" y="363855"/>
                </a:lnTo>
                <a:lnTo>
                  <a:pt x="0" y="386019"/>
                </a:lnTo>
                <a:lnTo>
                  <a:pt x="1959" y="398030"/>
                </a:lnTo>
                <a:lnTo>
                  <a:pt x="8610" y="408736"/>
                </a:lnTo>
                <a:lnTo>
                  <a:pt x="18895" y="416030"/>
                </a:lnTo>
                <a:lnTo>
                  <a:pt x="30765" y="418719"/>
                </a:lnTo>
                <a:lnTo>
                  <a:pt x="42779" y="416759"/>
                </a:lnTo>
                <a:lnTo>
                  <a:pt x="53492" y="410108"/>
                </a:lnTo>
                <a:lnTo>
                  <a:pt x="431114" y="54863"/>
                </a:lnTo>
                <a:lnTo>
                  <a:pt x="438402" y="44572"/>
                </a:lnTo>
                <a:lnTo>
                  <a:pt x="441091" y="32699"/>
                </a:lnTo>
                <a:lnTo>
                  <a:pt x="439134" y="20688"/>
                </a:lnTo>
                <a:lnTo>
                  <a:pt x="432485" y="9982"/>
                </a:lnTo>
                <a:lnTo>
                  <a:pt x="422194" y="2688"/>
                </a:lnTo>
                <a:lnTo>
                  <a:pt x="410321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115718" y="2741732"/>
            <a:ext cx="266412" cy="168523"/>
          </a:xfrm>
          <a:custGeom>
            <a:avLst/>
            <a:gdLst/>
            <a:ahLst/>
            <a:cxnLst/>
            <a:rect l="l" t="t" r="r" b="b"/>
            <a:pathLst>
              <a:path w="440689" h="278764">
                <a:moveTo>
                  <a:pt x="405400" y="0"/>
                </a:moveTo>
                <a:lnTo>
                  <a:pt x="15803" y="219257"/>
                </a:lnTo>
                <a:lnTo>
                  <a:pt x="0" y="250590"/>
                </a:lnTo>
                <a:lnTo>
                  <a:pt x="3954" y="262564"/>
                </a:lnTo>
                <a:lnTo>
                  <a:pt x="12244" y="272061"/>
                </a:lnTo>
                <a:lnTo>
                  <a:pt x="23155" y="277456"/>
                </a:lnTo>
                <a:lnTo>
                  <a:pt x="35292" y="278368"/>
                </a:lnTo>
                <a:lnTo>
                  <a:pt x="47261" y="274413"/>
                </a:lnTo>
                <a:lnTo>
                  <a:pt x="424883" y="59110"/>
                </a:lnTo>
                <a:lnTo>
                  <a:pt x="434380" y="50827"/>
                </a:lnTo>
                <a:lnTo>
                  <a:pt x="439775" y="39920"/>
                </a:lnTo>
                <a:lnTo>
                  <a:pt x="440687" y="27785"/>
                </a:lnTo>
                <a:lnTo>
                  <a:pt x="436732" y="15816"/>
                </a:lnTo>
                <a:lnTo>
                  <a:pt x="428444" y="6311"/>
                </a:lnTo>
                <a:lnTo>
                  <a:pt x="417536" y="912"/>
                </a:lnTo>
                <a:lnTo>
                  <a:pt x="40540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344000" y="2741721"/>
            <a:ext cx="266796" cy="324762"/>
          </a:xfrm>
          <a:custGeom>
            <a:avLst/>
            <a:gdLst/>
            <a:ahLst/>
            <a:cxnLst/>
            <a:rect l="l" t="t" r="r" b="b"/>
            <a:pathLst>
              <a:path w="441325" h="537210">
                <a:moveTo>
                  <a:pt x="35105" y="0"/>
                </a:moveTo>
                <a:lnTo>
                  <a:pt x="22974" y="970"/>
                </a:lnTo>
                <a:lnTo>
                  <a:pt x="11760" y="6724"/>
                </a:lnTo>
                <a:lnTo>
                  <a:pt x="3650" y="16380"/>
                </a:lnTo>
                <a:lnTo>
                  <a:pt x="0" y="27989"/>
                </a:lnTo>
                <a:lnTo>
                  <a:pt x="969" y="40119"/>
                </a:lnTo>
                <a:lnTo>
                  <a:pt x="6718" y="51339"/>
                </a:lnTo>
                <a:lnTo>
                  <a:pt x="384340" y="525011"/>
                </a:lnTo>
                <a:lnTo>
                  <a:pt x="393997" y="533116"/>
                </a:lnTo>
                <a:lnTo>
                  <a:pt x="405609" y="536765"/>
                </a:lnTo>
                <a:lnTo>
                  <a:pt x="417740" y="535795"/>
                </a:lnTo>
                <a:lnTo>
                  <a:pt x="428955" y="530040"/>
                </a:lnTo>
                <a:lnTo>
                  <a:pt x="437065" y="520385"/>
                </a:lnTo>
                <a:lnTo>
                  <a:pt x="440715" y="508776"/>
                </a:lnTo>
                <a:lnTo>
                  <a:pt x="439745" y="496645"/>
                </a:lnTo>
                <a:lnTo>
                  <a:pt x="433997" y="485425"/>
                </a:lnTo>
                <a:lnTo>
                  <a:pt x="56375" y="11753"/>
                </a:lnTo>
                <a:lnTo>
                  <a:pt x="46718" y="3649"/>
                </a:lnTo>
                <a:lnTo>
                  <a:pt x="35105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1572163" y="3027951"/>
            <a:ext cx="266796" cy="266412"/>
          </a:xfrm>
          <a:custGeom>
            <a:avLst/>
            <a:gdLst/>
            <a:ahLst/>
            <a:cxnLst/>
            <a:rect l="l" t="t" r="r" b="b"/>
            <a:pathLst>
              <a:path w="441325" h="440689">
                <a:moveTo>
                  <a:pt x="31710" y="0"/>
                </a:moveTo>
                <a:lnTo>
                  <a:pt x="19764" y="2337"/>
                </a:lnTo>
                <a:lnTo>
                  <a:pt x="9270" y="9326"/>
                </a:lnTo>
                <a:lnTo>
                  <a:pt x="2310" y="19834"/>
                </a:lnTo>
                <a:lnTo>
                  <a:pt x="0" y="31783"/>
                </a:lnTo>
                <a:lnTo>
                  <a:pt x="2337" y="43727"/>
                </a:lnTo>
                <a:lnTo>
                  <a:pt x="9321" y="54221"/>
                </a:lnTo>
                <a:lnTo>
                  <a:pt x="386943" y="431004"/>
                </a:lnTo>
                <a:lnTo>
                  <a:pt x="397451" y="437967"/>
                </a:lnTo>
                <a:lnTo>
                  <a:pt x="409401" y="440280"/>
                </a:lnTo>
                <a:lnTo>
                  <a:pt x="421349" y="437943"/>
                </a:lnTo>
                <a:lnTo>
                  <a:pt x="431850" y="430953"/>
                </a:lnTo>
                <a:lnTo>
                  <a:pt x="438811" y="420445"/>
                </a:lnTo>
                <a:lnTo>
                  <a:pt x="441121" y="408497"/>
                </a:lnTo>
                <a:lnTo>
                  <a:pt x="438783" y="396553"/>
                </a:lnTo>
                <a:lnTo>
                  <a:pt x="431800" y="386059"/>
                </a:lnTo>
                <a:lnTo>
                  <a:pt x="54178" y="9275"/>
                </a:lnTo>
                <a:lnTo>
                  <a:pt x="43662" y="2313"/>
                </a:lnTo>
                <a:lnTo>
                  <a:pt x="3171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800751" y="3106353"/>
            <a:ext cx="266412" cy="187717"/>
          </a:xfrm>
          <a:custGeom>
            <a:avLst/>
            <a:gdLst/>
            <a:ahLst/>
            <a:cxnLst/>
            <a:rect l="l" t="t" r="r" b="b"/>
            <a:pathLst>
              <a:path w="440689" h="310514">
                <a:moveTo>
                  <a:pt x="403159" y="0"/>
                </a:moveTo>
                <a:lnTo>
                  <a:pt x="13833" y="252294"/>
                </a:lnTo>
                <a:lnTo>
                  <a:pt x="0" y="284545"/>
                </a:lnTo>
                <a:lnTo>
                  <a:pt x="4689" y="296249"/>
                </a:lnTo>
                <a:lnTo>
                  <a:pt x="13552" y="305218"/>
                </a:lnTo>
                <a:lnTo>
                  <a:pt x="24778" y="309927"/>
                </a:lnTo>
                <a:lnTo>
                  <a:pt x="36951" y="310083"/>
                </a:lnTo>
                <a:lnTo>
                  <a:pt x="48657" y="305393"/>
                </a:lnTo>
                <a:lnTo>
                  <a:pt x="426279" y="57794"/>
                </a:lnTo>
                <a:lnTo>
                  <a:pt x="435240" y="48931"/>
                </a:lnTo>
                <a:lnTo>
                  <a:pt x="439945" y="37705"/>
                </a:lnTo>
                <a:lnTo>
                  <a:pt x="440100" y="25532"/>
                </a:lnTo>
                <a:lnTo>
                  <a:pt x="435410" y="13826"/>
                </a:lnTo>
                <a:lnTo>
                  <a:pt x="426549" y="4863"/>
                </a:lnTo>
                <a:lnTo>
                  <a:pt x="415328" y="155"/>
                </a:lnTo>
                <a:lnTo>
                  <a:pt x="403159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028924" y="3073698"/>
            <a:ext cx="266412" cy="70633"/>
          </a:xfrm>
          <a:custGeom>
            <a:avLst/>
            <a:gdLst/>
            <a:ahLst/>
            <a:cxnLst/>
            <a:rect l="l" t="t" r="r" b="b"/>
            <a:pathLst>
              <a:path w="440689" h="116839">
                <a:moveTo>
                  <a:pt x="404571" y="0"/>
                </a:moveTo>
                <a:lnTo>
                  <a:pt x="26949" y="53822"/>
                </a:lnTo>
                <a:lnTo>
                  <a:pt x="0" y="89738"/>
                </a:lnTo>
                <a:lnTo>
                  <a:pt x="4215" y="101621"/>
                </a:lnTo>
                <a:lnTo>
                  <a:pt x="12376" y="110651"/>
                </a:lnTo>
                <a:lnTo>
                  <a:pt x="23327" y="115962"/>
                </a:lnTo>
                <a:lnTo>
                  <a:pt x="35915" y="116687"/>
                </a:lnTo>
                <a:lnTo>
                  <a:pt x="413524" y="62865"/>
                </a:lnTo>
                <a:lnTo>
                  <a:pt x="425408" y="58649"/>
                </a:lnTo>
                <a:lnTo>
                  <a:pt x="434440" y="50488"/>
                </a:lnTo>
                <a:lnTo>
                  <a:pt x="439754" y="39537"/>
                </a:lnTo>
                <a:lnTo>
                  <a:pt x="440486" y="26949"/>
                </a:lnTo>
                <a:lnTo>
                  <a:pt x="436271" y="15071"/>
                </a:lnTo>
                <a:lnTo>
                  <a:pt x="428110" y="6040"/>
                </a:lnTo>
                <a:lnTo>
                  <a:pt x="417158" y="726"/>
                </a:lnTo>
                <a:lnTo>
                  <a:pt x="404571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257010" y="2975885"/>
            <a:ext cx="266796" cy="136277"/>
          </a:xfrm>
          <a:custGeom>
            <a:avLst/>
            <a:gdLst/>
            <a:ahLst/>
            <a:cxnLst/>
            <a:rect l="l" t="t" r="r" b="b"/>
            <a:pathLst>
              <a:path w="441325" h="225425">
                <a:moveTo>
                  <a:pt x="409241" y="0"/>
                </a:moveTo>
                <a:lnTo>
                  <a:pt x="19279" y="164035"/>
                </a:lnTo>
                <a:lnTo>
                  <a:pt x="0" y="193375"/>
                </a:lnTo>
                <a:lnTo>
                  <a:pt x="2565" y="205717"/>
                </a:lnTo>
                <a:lnTo>
                  <a:pt x="9719" y="216102"/>
                </a:lnTo>
                <a:lnTo>
                  <a:pt x="19944" y="222708"/>
                </a:lnTo>
                <a:lnTo>
                  <a:pt x="31900" y="224996"/>
                </a:lnTo>
                <a:lnTo>
                  <a:pt x="44247" y="222430"/>
                </a:lnTo>
                <a:lnTo>
                  <a:pt x="421856" y="60949"/>
                </a:lnTo>
                <a:lnTo>
                  <a:pt x="432242" y="53796"/>
                </a:lnTo>
                <a:lnTo>
                  <a:pt x="438847" y="43571"/>
                </a:lnTo>
                <a:lnTo>
                  <a:pt x="441135" y="31615"/>
                </a:lnTo>
                <a:lnTo>
                  <a:pt x="438569" y="19268"/>
                </a:lnTo>
                <a:lnTo>
                  <a:pt x="431416" y="8884"/>
                </a:lnTo>
                <a:lnTo>
                  <a:pt x="421192" y="2283"/>
                </a:lnTo>
                <a:lnTo>
                  <a:pt x="409241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485373" y="2975955"/>
            <a:ext cx="266796" cy="57966"/>
          </a:xfrm>
          <a:custGeom>
            <a:avLst/>
            <a:gdLst/>
            <a:ahLst/>
            <a:cxnLst/>
            <a:rect l="l" t="t" r="r" b="b"/>
            <a:pathLst>
              <a:path w="441325" h="95885">
                <a:moveTo>
                  <a:pt x="34340" y="0"/>
                </a:moveTo>
                <a:lnTo>
                  <a:pt x="21811" y="1437"/>
                </a:lnTo>
                <a:lnTo>
                  <a:pt x="11174" y="7359"/>
                </a:lnTo>
                <a:lnTo>
                  <a:pt x="3535" y="16834"/>
                </a:lnTo>
                <a:lnTo>
                  <a:pt x="0" y="28930"/>
                </a:lnTo>
                <a:lnTo>
                  <a:pt x="1430" y="41457"/>
                </a:lnTo>
                <a:lnTo>
                  <a:pt x="7348" y="52092"/>
                </a:lnTo>
                <a:lnTo>
                  <a:pt x="16821" y="59730"/>
                </a:lnTo>
                <a:lnTo>
                  <a:pt x="28917" y="63271"/>
                </a:lnTo>
                <a:lnTo>
                  <a:pt x="406539" y="95567"/>
                </a:lnTo>
                <a:lnTo>
                  <a:pt x="419068" y="94136"/>
                </a:lnTo>
                <a:lnTo>
                  <a:pt x="429706" y="88217"/>
                </a:lnTo>
                <a:lnTo>
                  <a:pt x="437345" y="78740"/>
                </a:lnTo>
                <a:lnTo>
                  <a:pt x="440880" y="66636"/>
                </a:lnTo>
                <a:lnTo>
                  <a:pt x="439449" y="54109"/>
                </a:lnTo>
                <a:lnTo>
                  <a:pt x="433530" y="43475"/>
                </a:lnTo>
                <a:lnTo>
                  <a:pt x="424053" y="35836"/>
                </a:lnTo>
                <a:lnTo>
                  <a:pt x="411949" y="32296"/>
                </a:lnTo>
                <a:lnTo>
                  <a:pt x="34340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713856" y="2995686"/>
            <a:ext cx="266412" cy="77160"/>
          </a:xfrm>
          <a:custGeom>
            <a:avLst/>
            <a:gdLst/>
            <a:ahLst/>
            <a:cxnLst/>
            <a:rect l="l" t="t" r="r" b="b"/>
            <a:pathLst>
              <a:path w="440689" h="127635">
                <a:moveTo>
                  <a:pt x="36652" y="0"/>
                </a:moveTo>
                <a:lnTo>
                  <a:pt x="24049" y="375"/>
                </a:lnTo>
                <a:lnTo>
                  <a:pt x="12954" y="5381"/>
                </a:lnTo>
                <a:lnTo>
                  <a:pt x="4544" y="14183"/>
                </a:lnTo>
                <a:lnTo>
                  <a:pt x="0" y="25946"/>
                </a:lnTo>
                <a:lnTo>
                  <a:pt x="375" y="38541"/>
                </a:lnTo>
                <a:lnTo>
                  <a:pt x="5381" y="49633"/>
                </a:lnTo>
                <a:lnTo>
                  <a:pt x="14183" y="58041"/>
                </a:lnTo>
                <a:lnTo>
                  <a:pt x="25946" y="62585"/>
                </a:lnTo>
                <a:lnTo>
                  <a:pt x="403567" y="127177"/>
                </a:lnTo>
                <a:lnTo>
                  <a:pt x="416170" y="126804"/>
                </a:lnTo>
                <a:lnTo>
                  <a:pt x="427264" y="121802"/>
                </a:lnTo>
                <a:lnTo>
                  <a:pt x="435670" y="113004"/>
                </a:lnTo>
                <a:lnTo>
                  <a:pt x="440207" y="101244"/>
                </a:lnTo>
                <a:lnTo>
                  <a:pt x="439834" y="88641"/>
                </a:lnTo>
                <a:lnTo>
                  <a:pt x="434832" y="77546"/>
                </a:lnTo>
                <a:lnTo>
                  <a:pt x="426034" y="69136"/>
                </a:lnTo>
                <a:lnTo>
                  <a:pt x="414274" y="64592"/>
                </a:lnTo>
                <a:lnTo>
                  <a:pt x="36652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2941926" y="2839278"/>
            <a:ext cx="266796" cy="233782"/>
          </a:xfrm>
          <a:custGeom>
            <a:avLst/>
            <a:gdLst/>
            <a:ahLst/>
            <a:cxnLst/>
            <a:rect l="l" t="t" r="r" b="b"/>
            <a:pathLst>
              <a:path w="441325" h="386714">
                <a:moveTo>
                  <a:pt x="411748" y="0"/>
                </a:moveTo>
                <a:lnTo>
                  <a:pt x="11014" y="330480"/>
                </a:lnTo>
                <a:lnTo>
                  <a:pt x="0" y="352140"/>
                </a:lnTo>
                <a:lnTo>
                  <a:pt x="1387" y="364235"/>
                </a:lnTo>
                <a:lnTo>
                  <a:pt x="7521" y="375248"/>
                </a:lnTo>
                <a:lnTo>
                  <a:pt x="17454" y="383016"/>
                </a:lnTo>
                <a:lnTo>
                  <a:pt x="29186" y="386262"/>
                </a:lnTo>
                <a:lnTo>
                  <a:pt x="41277" y="384874"/>
                </a:lnTo>
                <a:lnTo>
                  <a:pt x="52289" y="378740"/>
                </a:lnTo>
                <a:lnTo>
                  <a:pt x="429910" y="55792"/>
                </a:lnTo>
                <a:lnTo>
                  <a:pt x="437678" y="45859"/>
                </a:lnTo>
                <a:lnTo>
                  <a:pt x="440924" y="34128"/>
                </a:lnTo>
                <a:lnTo>
                  <a:pt x="439537" y="22036"/>
                </a:lnTo>
                <a:lnTo>
                  <a:pt x="433403" y="11025"/>
                </a:lnTo>
                <a:lnTo>
                  <a:pt x="423477" y="3249"/>
                </a:lnTo>
                <a:lnTo>
                  <a:pt x="411748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3170171" y="2728602"/>
            <a:ext cx="266796" cy="149329"/>
          </a:xfrm>
          <a:custGeom>
            <a:avLst/>
            <a:gdLst/>
            <a:ahLst/>
            <a:cxnLst/>
            <a:rect l="l" t="t" r="r" b="b"/>
            <a:pathLst>
              <a:path w="441325" h="247014">
                <a:moveTo>
                  <a:pt x="407704" y="0"/>
                </a:moveTo>
                <a:lnTo>
                  <a:pt x="17875" y="186163"/>
                </a:lnTo>
                <a:lnTo>
                  <a:pt x="0" y="216363"/>
                </a:lnTo>
                <a:lnTo>
                  <a:pt x="3143" y="228568"/>
                </a:lnTo>
                <a:lnTo>
                  <a:pt x="10783" y="238605"/>
                </a:lnTo>
                <a:lnTo>
                  <a:pt x="21309" y="244721"/>
                </a:lnTo>
                <a:lnTo>
                  <a:pt x="33356" y="246443"/>
                </a:lnTo>
                <a:lnTo>
                  <a:pt x="45561" y="243300"/>
                </a:lnTo>
                <a:lnTo>
                  <a:pt x="423183" y="60293"/>
                </a:lnTo>
                <a:lnTo>
                  <a:pt x="433220" y="52658"/>
                </a:lnTo>
                <a:lnTo>
                  <a:pt x="439336" y="42132"/>
                </a:lnTo>
                <a:lnTo>
                  <a:pt x="441058" y="30082"/>
                </a:lnTo>
                <a:lnTo>
                  <a:pt x="437915" y="17875"/>
                </a:lnTo>
                <a:lnTo>
                  <a:pt x="430280" y="7838"/>
                </a:lnTo>
                <a:lnTo>
                  <a:pt x="419754" y="1722"/>
                </a:lnTo>
                <a:lnTo>
                  <a:pt x="407704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398454" y="2728601"/>
            <a:ext cx="266796" cy="285990"/>
          </a:xfrm>
          <a:custGeom>
            <a:avLst/>
            <a:gdLst/>
            <a:ahLst/>
            <a:cxnLst/>
            <a:rect l="l" t="t" r="r" b="b"/>
            <a:pathLst>
              <a:path w="441325" h="473075">
                <a:moveTo>
                  <a:pt x="32988" y="0"/>
                </a:moveTo>
                <a:lnTo>
                  <a:pt x="20957" y="1844"/>
                </a:lnTo>
                <a:lnTo>
                  <a:pt x="10182" y="8389"/>
                </a:lnTo>
                <a:lnTo>
                  <a:pt x="2797" y="18610"/>
                </a:lnTo>
                <a:lnTo>
                  <a:pt x="0" y="30457"/>
                </a:lnTo>
                <a:lnTo>
                  <a:pt x="1845" y="42488"/>
                </a:lnTo>
                <a:lnTo>
                  <a:pt x="8391" y="53259"/>
                </a:lnTo>
                <a:lnTo>
                  <a:pt x="386013" y="462338"/>
                </a:lnTo>
                <a:lnTo>
                  <a:pt x="396226" y="469724"/>
                </a:lnTo>
                <a:lnTo>
                  <a:pt x="408071" y="472525"/>
                </a:lnTo>
                <a:lnTo>
                  <a:pt x="420105" y="470680"/>
                </a:lnTo>
                <a:lnTo>
                  <a:pt x="430882" y="464129"/>
                </a:lnTo>
                <a:lnTo>
                  <a:pt x="438266" y="453916"/>
                </a:lnTo>
                <a:lnTo>
                  <a:pt x="441064" y="442072"/>
                </a:lnTo>
                <a:lnTo>
                  <a:pt x="439219" y="430043"/>
                </a:lnTo>
                <a:lnTo>
                  <a:pt x="432673" y="419273"/>
                </a:lnTo>
                <a:lnTo>
                  <a:pt x="55051" y="10193"/>
                </a:lnTo>
                <a:lnTo>
                  <a:pt x="44832" y="2801"/>
                </a:lnTo>
                <a:lnTo>
                  <a:pt x="32988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626848" y="2845855"/>
            <a:ext cx="266412" cy="168523"/>
          </a:xfrm>
          <a:custGeom>
            <a:avLst/>
            <a:gdLst/>
            <a:ahLst/>
            <a:cxnLst/>
            <a:rect l="l" t="t" r="r" b="b"/>
            <a:pathLst>
              <a:path w="440689" h="278764">
                <a:moveTo>
                  <a:pt x="405407" y="0"/>
                </a:moveTo>
                <a:lnTo>
                  <a:pt x="15816" y="219270"/>
                </a:lnTo>
                <a:lnTo>
                  <a:pt x="0" y="250595"/>
                </a:lnTo>
                <a:lnTo>
                  <a:pt x="3954" y="262564"/>
                </a:lnTo>
                <a:lnTo>
                  <a:pt x="12244" y="272068"/>
                </a:lnTo>
                <a:lnTo>
                  <a:pt x="23155" y="277468"/>
                </a:lnTo>
                <a:lnTo>
                  <a:pt x="35292" y="278380"/>
                </a:lnTo>
                <a:lnTo>
                  <a:pt x="47261" y="274426"/>
                </a:lnTo>
                <a:lnTo>
                  <a:pt x="424883" y="59123"/>
                </a:lnTo>
                <a:lnTo>
                  <a:pt x="434385" y="50833"/>
                </a:lnTo>
                <a:lnTo>
                  <a:pt x="439781" y="39922"/>
                </a:lnTo>
                <a:lnTo>
                  <a:pt x="440694" y="27785"/>
                </a:lnTo>
                <a:lnTo>
                  <a:pt x="436745" y="15816"/>
                </a:lnTo>
                <a:lnTo>
                  <a:pt x="428454" y="6311"/>
                </a:lnTo>
                <a:lnTo>
                  <a:pt x="417544" y="912"/>
                </a:lnTo>
                <a:lnTo>
                  <a:pt x="405407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855050" y="2845774"/>
            <a:ext cx="727067" cy="419196"/>
          </a:xfrm>
          <a:custGeom>
            <a:avLst/>
            <a:gdLst/>
            <a:ahLst/>
            <a:cxnLst/>
            <a:rect l="l" t="t" r="r" b="b"/>
            <a:pathLst>
              <a:path w="1202690" h="693420">
                <a:moveTo>
                  <a:pt x="156258" y="59916"/>
                </a:moveTo>
                <a:lnTo>
                  <a:pt x="17173" y="59916"/>
                </a:lnTo>
                <a:lnTo>
                  <a:pt x="389207" y="250822"/>
                </a:lnTo>
                <a:lnTo>
                  <a:pt x="756440" y="682140"/>
                </a:lnTo>
                <a:lnTo>
                  <a:pt x="761396" y="686818"/>
                </a:lnTo>
                <a:lnTo>
                  <a:pt x="767181" y="690306"/>
                </a:lnTo>
                <a:lnTo>
                  <a:pt x="773571" y="692498"/>
                </a:lnTo>
                <a:lnTo>
                  <a:pt x="780341" y="693290"/>
                </a:lnTo>
                <a:lnTo>
                  <a:pt x="787124" y="692619"/>
                </a:lnTo>
                <a:lnTo>
                  <a:pt x="793549" y="690539"/>
                </a:lnTo>
                <a:lnTo>
                  <a:pt x="799394" y="687152"/>
                </a:lnTo>
                <a:lnTo>
                  <a:pt x="804433" y="682559"/>
                </a:lnTo>
                <a:lnTo>
                  <a:pt x="865736" y="613077"/>
                </a:lnTo>
                <a:lnTo>
                  <a:pt x="781053" y="613077"/>
                </a:lnTo>
                <a:lnTo>
                  <a:pt x="430723" y="201648"/>
                </a:lnTo>
                <a:lnTo>
                  <a:pt x="427548" y="199120"/>
                </a:lnTo>
                <a:lnTo>
                  <a:pt x="156258" y="59916"/>
                </a:lnTo>
                <a:close/>
              </a:path>
              <a:path w="1202690" h="693420">
                <a:moveTo>
                  <a:pt x="1168419" y="188079"/>
                </a:moveTo>
                <a:lnTo>
                  <a:pt x="1156641" y="191145"/>
                </a:lnTo>
                <a:lnTo>
                  <a:pt x="1146597" y="198765"/>
                </a:lnTo>
                <a:lnTo>
                  <a:pt x="781053" y="613077"/>
                </a:lnTo>
                <a:lnTo>
                  <a:pt x="865736" y="613077"/>
                </a:lnTo>
                <a:lnTo>
                  <a:pt x="1194209" y="240776"/>
                </a:lnTo>
                <a:lnTo>
                  <a:pt x="1200511" y="229853"/>
                </a:lnTo>
                <a:lnTo>
                  <a:pt x="1202083" y="217781"/>
                </a:lnTo>
                <a:lnTo>
                  <a:pt x="1199017" y="206002"/>
                </a:lnTo>
                <a:lnTo>
                  <a:pt x="1191402" y="195958"/>
                </a:lnTo>
                <a:lnTo>
                  <a:pt x="1180487" y="189655"/>
                </a:lnTo>
                <a:lnTo>
                  <a:pt x="1168419" y="188079"/>
                </a:lnTo>
                <a:close/>
              </a:path>
              <a:path w="1202690" h="693420">
                <a:moveTo>
                  <a:pt x="34035" y="0"/>
                </a:moveTo>
                <a:lnTo>
                  <a:pt x="21950" y="1445"/>
                </a:lnTo>
                <a:lnTo>
                  <a:pt x="11286" y="7319"/>
                </a:lnTo>
                <a:lnTo>
                  <a:pt x="3419" y="17180"/>
                </a:lnTo>
                <a:lnTo>
                  <a:pt x="0" y="29314"/>
                </a:lnTo>
                <a:lnTo>
                  <a:pt x="1447" y="41402"/>
                </a:lnTo>
                <a:lnTo>
                  <a:pt x="7319" y="52067"/>
                </a:lnTo>
                <a:lnTo>
                  <a:pt x="17173" y="59928"/>
                </a:lnTo>
                <a:lnTo>
                  <a:pt x="156258" y="59916"/>
                </a:lnTo>
                <a:lnTo>
                  <a:pt x="46167" y="3426"/>
                </a:lnTo>
                <a:lnTo>
                  <a:pt x="34035" y="0"/>
                </a:lnTo>
                <a:close/>
              </a:path>
            </a:pathLst>
          </a:custGeom>
          <a:solidFill>
            <a:srgbClr val="334E92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21604" y="4981706"/>
            <a:ext cx="1722082" cy="119770"/>
          </a:xfrm>
          <a:custGeom>
            <a:avLst/>
            <a:gdLst/>
            <a:ahLst/>
            <a:cxnLst/>
            <a:rect l="l" t="t" r="r" b="b"/>
            <a:pathLst>
              <a:path w="2848609" h="198120">
                <a:moveTo>
                  <a:pt x="0" y="197548"/>
                </a:moveTo>
                <a:lnTo>
                  <a:pt x="2848483" y="197548"/>
                </a:lnTo>
                <a:lnTo>
                  <a:pt x="2848483" y="0"/>
                </a:lnTo>
                <a:lnTo>
                  <a:pt x="0" y="0"/>
                </a:lnTo>
                <a:lnTo>
                  <a:pt x="0" y="197548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pPr defTabSz="552755"/>
            <a:endParaRPr sz="10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219487" y="4174010"/>
            <a:ext cx="1726304" cy="1049189"/>
          </a:xfrm>
          <a:prstGeom prst="rect">
            <a:avLst/>
          </a:prstGeom>
        </p:spPr>
        <p:txBody>
          <a:bodyPr vert="horz" wrap="square" lIns="0" tIns="7294" rIns="0" bIns="0" rtlCol="0">
            <a:spAutoFit/>
          </a:bodyPr>
          <a:lstStyle/>
          <a:p>
            <a:pPr marL="7677" defTabSz="552755">
              <a:spcBef>
                <a:spcPts val="57"/>
              </a:spcBef>
            </a:pPr>
            <a:r>
              <a:rPr sz="6770" b="1" spc="-27" dirty="0">
                <a:solidFill>
                  <a:srgbClr val="334E93"/>
                </a:solidFill>
                <a:latin typeface="Arial"/>
                <a:cs typeface="Arial"/>
              </a:rPr>
              <a:t>75%</a:t>
            </a:r>
            <a:endParaRPr sz="677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6" name="object 126"/>
          <p:cNvSpPr txBox="1">
            <a:spLocks noGrp="1"/>
          </p:cNvSpPr>
          <p:nvPr>
            <p:ph type="sldNum" sz="quarter" idx="7"/>
          </p:nvPr>
        </p:nvSpPr>
        <p:spPr>
          <a:xfrm>
            <a:off x="7723531" y="6156244"/>
            <a:ext cx="4403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1" defTabSz="552755">
              <a:lnSpc>
                <a:spcPts val="3207"/>
              </a:lnSpc>
            </a:pPr>
            <a:fld id="{81D60167-4931-47E6-BA6A-407CBD079E47}" type="slidenum">
              <a:rPr spc="-69" dirty="0">
                <a:solidFill>
                  <a:prstClr val="black"/>
                </a:solidFill>
              </a:rPr>
              <a:pPr marL="23031" defTabSz="552755">
                <a:lnSpc>
                  <a:spcPts val="3207"/>
                </a:lnSpc>
              </a:pPr>
              <a:t>9</a:t>
            </a:fld>
            <a:endParaRPr spc="-69" dirty="0">
              <a:solidFill>
                <a:prstClr val="black"/>
              </a:solidFill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848393" y="1810375"/>
            <a:ext cx="4145894" cy="272060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76008" rIns="0" bIns="0" rtlCol="0">
            <a:spAutoFit/>
          </a:bodyPr>
          <a:lstStyle/>
          <a:p>
            <a:pPr marL="69478" defTabSz="552755">
              <a:spcBef>
                <a:spcPts val="598"/>
              </a:spcBef>
            </a:pPr>
            <a:r>
              <a:rPr sz="1269" b="1" dirty="0">
                <a:solidFill>
                  <a:prstClr val="black"/>
                </a:solidFill>
                <a:latin typeface="Verdana"/>
                <a:cs typeface="Verdana"/>
              </a:rPr>
              <a:t>ОСТАВИЛИ ИНВЕСТИЦИИ НЕИЗМЕННЫМИ</a:t>
            </a:r>
            <a:endParaRPr sz="126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028851" y="4610935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кв'15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946503" y="4610935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кв'16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466031" y="4610935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кв'15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91469" y="4610935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кв'14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298866" y="4610935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кв'17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860996" y="4610935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кв'17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775580" y="4610935"/>
            <a:ext cx="281383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725" b="1" spc="-9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кв'18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384218" y="4610935"/>
            <a:ext cx="33359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3" dirty="0">
                <a:solidFill>
                  <a:srgbClr val="212121"/>
                </a:solidFill>
                <a:latin typeface="Arial"/>
                <a:cs typeface="Arial"/>
              </a:rPr>
              <a:t>III</a:t>
            </a:r>
            <a:r>
              <a:rPr sz="725" b="1" spc="-88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725" b="1" spc="-12" dirty="0">
                <a:solidFill>
                  <a:srgbClr val="212121"/>
                </a:solidFill>
                <a:latin typeface="Arial"/>
                <a:cs typeface="Arial"/>
              </a:rPr>
              <a:t>кв'16</a:t>
            </a:r>
            <a:endParaRPr sz="72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311478" y="4610608"/>
            <a:ext cx="326681" cy="120484"/>
          </a:xfrm>
          <a:prstGeom prst="rect">
            <a:avLst/>
          </a:prstGeom>
        </p:spPr>
        <p:txBody>
          <a:bodyPr vert="horz" wrap="square" lIns="0" tIns="8829" rIns="0" bIns="0" rtlCol="0">
            <a:spAutoFit/>
          </a:bodyPr>
          <a:lstStyle/>
          <a:p>
            <a:pPr marL="7677" defTabSz="552755">
              <a:spcBef>
                <a:spcPts val="69"/>
              </a:spcBef>
            </a:pPr>
            <a:r>
              <a:rPr sz="725" b="1" spc="-163" dirty="0">
                <a:solidFill>
                  <a:prstClr val="black"/>
                </a:solidFill>
                <a:latin typeface="Verdana"/>
                <a:cs typeface="Verdana"/>
              </a:rPr>
              <a:t>IV</a:t>
            </a:r>
            <a:r>
              <a:rPr sz="725" b="1" spc="-13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725" b="1" spc="-118" dirty="0">
                <a:solidFill>
                  <a:prstClr val="black"/>
                </a:solidFill>
                <a:latin typeface="Verdana"/>
                <a:cs typeface="Verdana"/>
              </a:rPr>
              <a:t>кв'18</a:t>
            </a:r>
            <a:endParaRPr sz="725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605</Words>
  <Application>Microsoft Office PowerPoint</Application>
  <PresentationFormat>Экран (4:3)</PresentationFormat>
  <Paragraphs>257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Индекс малого и среднего</vt:lpstr>
      <vt:lpstr>Презентация PowerPoint</vt:lpstr>
      <vt:lpstr>Презентация PowerPoint</vt:lpstr>
      <vt:lpstr>СЕГМЕНТЫ ИНДЕКСА</vt:lpstr>
      <vt:lpstr>КАКУЮ СТРАТЕГИЮ РАЗВИТИЯ</vt:lpstr>
      <vt:lpstr>Презентация PowerPoint</vt:lpstr>
      <vt:lpstr>ВОЗНИКЛА УСТОЙЧИВАЯ ТЕНДЕНЦИЯ  СПАДА ДЕЛОВОЙ АКТИВНОСТИ МСБ</vt:lpstr>
      <vt:lpstr> ПРОДАЖИ ПАДАЮТ</vt:lpstr>
      <vt:lpstr>Презентация PowerPoint</vt:lpstr>
      <vt:lpstr>Презентация PowerPoint</vt:lpstr>
      <vt:lpstr>ОЦЕНКА ВОСПРИЯТИЯ ДОСТУПНОСТИ</vt:lpstr>
      <vt:lpstr>ПОТРЕБНОСТЬ В ФИНАНСИРОВАНИИ  ВЫРОСЛА</vt:lpstr>
      <vt:lpstr>РЕАКЦИЯ НА ПОВЫШЕНИЕ НДС ОТРАЖАЕТ</vt:lpstr>
      <vt:lpstr>Индекс RSBI в Тюменской области</vt:lpstr>
      <vt:lpstr>Деловая активность в регионе падает</vt:lpstr>
      <vt:lpstr>Условия ведения бизнеса ухудшились</vt:lpstr>
      <vt:lpstr>Продажи падают</vt:lpstr>
      <vt:lpstr>Изменение условий получения кредитов</vt:lpstr>
      <vt:lpstr>Стагнация размера инвестиций в развитие бизнеса</vt:lpstr>
      <vt:lpstr>Стагнация кадрового компонента RSBI</vt:lpstr>
      <vt:lpstr>Индекс малого и среднего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 малого и среднего</dc:title>
  <dc:creator>Agent</dc:creator>
  <cp:lastModifiedBy>Ганиев Р.Р.</cp:lastModifiedBy>
  <cp:revision>15</cp:revision>
  <dcterms:created xsi:type="dcterms:W3CDTF">2019-02-26T09:50:11Z</dcterms:created>
  <dcterms:modified xsi:type="dcterms:W3CDTF">2019-02-27T06:13:48Z</dcterms:modified>
</cp:coreProperties>
</file>