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1" r:id="rId3"/>
    <p:sldId id="259" r:id="rId4"/>
    <p:sldId id="262" r:id="rId5"/>
    <p:sldId id="266" r:id="rId6"/>
    <p:sldId id="260" r:id="rId7"/>
    <p:sldId id="256" r:id="rId8"/>
    <p:sldId id="263" r:id="rId9"/>
    <p:sldId id="267" r:id="rId10"/>
    <p:sldId id="264" r:id="rId11"/>
    <p:sldId id="268" r:id="rId12"/>
    <p:sldId id="270" r:id="rId13"/>
    <p:sldId id="269" r:id="rId14"/>
    <p:sldId id="271" r:id="rId15"/>
    <p:sldId id="265" r:id="rId16"/>
    <p:sldId id="272" r:id="rId17"/>
    <p:sldId id="275" r:id="rId18"/>
    <p:sldId id="298" r:id="rId19"/>
    <p:sldId id="273" r:id="rId20"/>
    <p:sldId id="274" r:id="rId21"/>
    <p:sldId id="300" r:id="rId22"/>
    <p:sldId id="257" r:id="rId23"/>
    <p:sldId id="279" r:id="rId24"/>
    <p:sldId id="280" r:id="rId25"/>
    <p:sldId id="282" r:id="rId26"/>
    <p:sldId id="281" r:id="rId27"/>
    <p:sldId id="302" r:id="rId28"/>
    <p:sldId id="276" r:id="rId29"/>
    <p:sldId id="277" r:id="rId30"/>
    <p:sldId id="287" r:id="rId31"/>
    <p:sldId id="290" r:id="rId32"/>
    <p:sldId id="288" r:id="rId33"/>
    <p:sldId id="296" r:id="rId34"/>
    <p:sldId id="297" r:id="rId35"/>
    <p:sldId id="278" r:id="rId36"/>
    <p:sldId id="289" r:id="rId37"/>
    <p:sldId id="292" r:id="rId38"/>
    <p:sldId id="258" r:id="rId39"/>
    <p:sldId id="285" r:id="rId40"/>
    <p:sldId id="293" r:id="rId41"/>
    <p:sldId id="291" r:id="rId42"/>
    <p:sldId id="295" r:id="rId43"/>
    <p:sldId id="286" r:id="rId44"/>
    <p:sldId id="283" r:id="rId45"/>
    <p:sldId id="284" r:id="rId46"/>
    <p:sldId id="299" r:id="rId47"/>
    <p:sldId id="294" r:id="rId48"/>
    <p:sldId id="301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601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>
        <p:scale>
          <a:sx n="121" d="100"/>
          <a:sy n="121" d="100"/>
        </p:scale>
        <p:origin x="-12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7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14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1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5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BC87C-D272-4F93-A2DB-1E07E5D6FBB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38A23-8AE5-495C-8C40-D59A31F60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6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46500" y="2922011"/>
            <a:ext cx="10159864" cy="320365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XVI</a:t>
            </a:r>
            <a:r>
              <a:rPr lang="ru-RU" dirty="0" smtClean="0"/>
              <a:t> межрегиональная банковская конференция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75" y="232577"/>
            <a:ext cx="10185489" cy="23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133"/>
            <a:ext cx="12098867" cy="80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733"/>
            <a:ext cx="12192000" cy="935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266"/>
            <a:ext cx="12192000" cy="81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8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1"/>
          <a:stretch/>
        </p:blipFill>
        <p:spPr>
          <a:xfrm>
            <a:off x="0" y="-922679"/>
            <a:ext cx="12192001" cy="77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8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0400" y="1676400"/>
            <a:ext cx="108542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5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НИКТО ТАКОГО </a:t>
            </a:r>
          </a:p>
          <a:p>
            <a:pPr algn="ctr"/>
            <a:r>
              <a:rPr lang="ru-RU" sz="85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НЕ ХОЧЕТ…</a:t>
            </a:r>
            <a:endParaRPr lang="ru-RU" sz="85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20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622"/>
            <a:ext cx="12192000" cy="44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2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3466" y="0"/>
            <a:ext cx="1010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accent5">
                    <a:lumMod val="75000"/>
                  </a:schemeClr>
                </a:solidFill>
              </a:rPr>
              <a:t>БУДУЩЕЕ НУЖНО ДЕЛАТЬ СЕГОДНЯ</a:t>
            </a:r>
            <a:endParaRPr lang="ru-RU" sz="8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45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5" y="163512"/>
            <a:ext cx="10098617" cy="66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6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"/>
            <a:ext cx="12192000" cy="68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201"/>
            <a:ext cx="12192000" cy="81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2067" cy="68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1219200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5934"/>
            <a:ext cx="12192000" cy="85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2468"/>
            <a:ext cx="12251267" cy="863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600"/>
            <a:ext cx="12192000" cy="81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7" y="-592667"/>
            <a:ext cx="12192000" cy="81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9467"/>
            <a:ext cx="12192000" cy="806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0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533"/>
            <a:ext cx="12192000" cy="794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335"/>
            <a:ext cx="12192000" cy="785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347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24267" cy="80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5257" r="158" b="-4012"/>
          <a:stretch/>
        </p:blipFill>
        <p:spPr>
          <a:xfrm>
            <a:off x="3532342" y="0"/>
            <a:ext cx="5143500" cy="714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812800"/>
            <a:ext cx="12192000" cy="82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2734"/>
            <a:ext cx="12192000" cy="8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8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1"/>
            <a:ext cx="12192000" cy="81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5133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" y="-753533"/>
            <a:ext cx="12132733" cy="80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2733"/>
            <a:ext cx="12192000" cy="907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601"/>
            <a:ext cx="12192000" cy="83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1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9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1D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659" y="0"/>
            <a:ext cx="4700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"/>
          <a:stretch/>
        </p:blipFill>
        <p:spPr>
          <a:xfrm>
            <a:off x="-1" y="-694268"/>
            <a:ext cx="12192001" cy="7939503"/>
          </a:xfrm>
        </p:spPr>
      </p:pic>
    </p:spTree>
    <p:extLst>
      <p:ext uri="{BB962C8B-B14F-4D97-AF65-F5344CB8AC3E}">
        <p14:creationId xmlns:p14="http://schemas.microsoft.com/office/powerpoint/2010/main" val="323805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13</Words>
  <Application>Microsoft Office PowerPoint</Application>
  <PresentationFormat>Произвольный</PresentationFormat>
  <Paragraphs>4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XVI межрегиональная банковская конференция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Сумина Ольга Сергеевна</dc:creator>
  <cp:lastModifiedBy>Ганиев Р.Р.</cp:lastModifiedBy>
  <cp:revision>34</cp:revision>
  <dcterms:created xsi:type="dcterms:W3CDTF">2019-02-27T09:30:22Z</dcterms:created>
  <dcterms:modified xsi:type="dcterms:W3CDTF">2019-02-28T03:37:54Z</dcterms:modified>
</cp:coreProperties>
</file>