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87" r:id="rId2"/>
    <p:sldId id="669" r:id="rId3"/>
    <p:sldId id="671" r:id="rId4"/>
    <p:sldId id="688" r:id="rId5"/>
  </p:sldIdLst>
  <p:sldSz cx="9144000" cy="6858000" type="screen4x3"/>
  <p:notesSz cx="9874250" cy="6797675"/>
  <p:custDataLst>
    <p:tags r:id="rId8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Trebuchet MS" pitchFamily="34" charset="0"/>
        <a:ea typeface="+mn-ea"/>
        <a:cs typeface="Times New Roman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Klepikova" initials="E" lastIdx="9" clrIdx="0"/>
  <p:cmAuthor id="1" name="KLevitanskaya" initials="KL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D073D"/>
    <a:srgbClr val="CCCCFF"/>
    <a:srgbClr val="3333CC"/>
    <a:srgbClr val="0000FF"/>
    <a:srgbClr val="97A680"/>
    <a:srgbClr val="6699FF"/>
    <a:srgbClr val="66CCFF"/>
    <a:srgbClr val="33CCCC"/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32787"/>
    <p:restoredTop sz="95078" autoAdjust="0"/>
  </p:normalViewPr>
  <p:slideViewPr>
    <p:cSldViewPr snapToGrid="0">
      <p:cViewPr>
        <p:scale>
          <a:sx n="110" d="100"/>
          <a:sy n="110" d="100"/>
        </p:scale>
        <p:origin x="-1692" y="-114"/>
      </p:cViewPr>
      <p:guideLst>
        <p:guide orient="horz" pos="754"/>
        <p:guide pos="791"/>
        <p:guide pos="34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509" y="-77"/>
      </p:cViewPr>
      <p:guideLst>
        <p:guide orient="horz" pos="2141"/>
        <p:guide pos="31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69D5C-2A0A-4110-A5F8-2F8C5143D50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690C0E-1954-4401-A303-A12FAFFBC837}">
      <dgm:prSet phldrT="[Text]"/>
      <dgm:spPr/>
      <dgm:t>
        <a:bodyPr/>
        <a:lstStyle/>
        <a:p>
          <a:r>
            <a:rPr lang="ru-RU" dirty="0" smtClean="0"/>
            <a:t>Макроэкономика и требования регулятора</a:t>
          </a:r>
          <a:endParaRPr lang="en-US" dirty="0"/>
        </a:p>
      </dgm:t>
    </dgm:pt>
    <dgm:pt modelId="{EF6CB258-1CC5-43E5-B387-B623ACFADFF7}" type="parTrans" cxnId="{E9518E34-A593-4096-A9B7-1DD764C8D150}">
      <dgm:prSet/>
      <dgm:spPr/>
      <dgm:t>
        <a:bodyPr/>
        <a:lstStyle/>
        <a:p>
          <a:endParaRPr lang="en-US"/>
        </a:p>
      </dgm:t>
    </dgm:pt>
    <dgm:pt modelId="{3C66C771-26F8-4290-A1CB-CF30AB5CD896}" type="sibTrans" cxnId="{E9518E34-A593-4096-A9B7-1DD764C8D150}">
      <dgm:prSet/>
      <dgm:spPr/>
      <dgm:t>
        <a:bodyPr/>
        <a:lstStyle/>
        <a:p>
          <a:endParaRPr lang="en-US"/>
        </a:p>
      </dgm:t>
    </dgm:pt>
    <dgm:pt modelId="{596B4A9C-6BD2-4B33-A022-B5F367A113D5}">
      <dgm:prSet phldrT="[Text]"/>
      <dgm:spPr/>
      <dgm:t>
        <a:bodyPr/>
        <a:lstStyle/>
        <a:p>
          <a:r>
            <a:rPr lang="ru-RU" dirty="0" smtClean="0"/>
            <a:t>Технологии</a:t>
          </a:r>
          <a:endParaRPr lang="en-US" dirty="0"/>
        </a:p>
      </dgm:t>
    </dgm:pt>
    <dgm:pt modelId="{7681EB5A-A892-43DE-9B66-19A8D26B0C37}" type="parTrans" cxnId="{3FED6F5E-08B9-4DA3-9585-DA6A126AAF74}">
      <dgm:prSet/>
      <dgm:spPr/>
      <dgm:t>
        <a:bodyPr/>
        <a:lstStyle/>
        <a:p>
          <a:endParaRPr lang="en-US"/>
        </a:p>
      </dgm:t>
    </dgm:pt>
    <dgm:pt modelId="{94915EE5-5D63-4F64-B81A-7159B465C760}" type="sibTrans" cxnId="{3FED6F5E-08B9-4DA3-9585-DA6A126AAF74}">
      <dgm:prSet/>
      <dgm:spPr/>
      <dgm:t>
        <a:bodyPr/>
        <a:lstStyle/>
        <a:p>
          <a:endParaRPr lang="en-US"/>
        </a:p>
      </dgm:t>
    </dgm:pt>
    <dgm:pt modelId="{21FA63A9-8C6E-4769-BBDD-1111AB4088BF}">
      <dgm:prSet/>
      <dgm:spPr/>
      <dgm:t>
        <a:bodyPr/>
        <a:lstStyle/>
        <a:p>
          <a:r>
            <a:rPr lang="ru-RU" dirty="0" smtClean="0"/>
            <a:t>Конкуренция</a:t>
          </a:r>
          <a:endParaRPr lang="en-US" dirty="0"/>
        </a:p>
      </dgm:t>
    </dgm:pt>
    <dgm:pt modelId="{710CD835-D246-44A5-9526-44541745A67C}" type="parTrans" cxnId="{D4B9FA1A-12E9-4F43-9119-C7E89E06EE0A}">
      <dgm:prSet/>
      <dgm:spPr/>
      <dgm:t>
        <a:bodyPr/>
        <a:lstStyle/>
        <a:p>
          <a:endParaRPr lang="en-US"/>
        </a:p>
      </dgm:t>
    </dgm:pt>
    <dgm:pt modelId="{40C30D2B-20EA-4590-A2ED-029DBA4295CA}" type="sibTrans" cxnId="{D4B9FA1A-12E9-4F43-9119-C7E89E06EE0A}">
      <dgm:prSet/>
      <dgm:spPr/>
      <dgm:t>
        <a:bodyPr/>
        <a:lstStyle/>
        <a:p>
          <a:endParaRPr lang="en-US"/>
        </a:p>
      </dgm:t>
    </dgm:pt>
    <dgm:pt modelId="{F7A18D58-1A13-49F3-9910-AEFEB90E0427}">
      <dgm:prSet/>
      <dgm:spPr/>
      <dgm:t>
        <a:bodyPr/>
        <a:lstStyle/>
        <a:p>
          <a:r>
            <a:rPr lang="ru-RU" b="1" dirty="0" smtClean="0"/>
            <a:t>Потребитель/клиент</a:t>
          </a:r>
          <a:r>
            <a:rPr lang="en-US" b="1" dirty="0" smtClean="0"/>
            <a:t> </a:t>
          </a:r>
          <a:endParaRPr lang="en-US" dirty="0"/>
        </a:p>
      </dgm:t>
    </dgm:pt>
    <dgm:pt modelId="{D1E2C9A1-C98D-4478-8DEB-E82E03F51402}" type="parTrans" cxnId="{43EF7B57-17C3-48C3-A7EC-F408DBAA79EE}">
      <dgm:prSet/>
      <dgm:spPr/>
      <dgm:t>
        <a:bodyPr/>
        <a:lstStyle/>
        <a:p>
          <a:endParaRPr lang="en-US"/>
        </a:p>
      </dgm:t>
    </dgm:pt>
    <dgm:pt modelId="{6C71086E-EAE5-4B34-B85D-AAA41FB3140A}" type="sibTrans" cxnId="{43EF7B57-17C3-48C3-A7EC-F408DBAA79EE}">
      <dgm:prSet/>
      <dgm:spPr/>
      <dgm:t>
        <a:bodyPr/>
        <a:lstStyle/>
        <a:p>
          <a:endParaRPr lang="en-US"/>
        </a:p>
      </dgm:t>
    </dgm:pt>
    <dgm:pt modelId="{ADAE0EA1-6D1D-49D4-9E57-2C91AFE34DDF}">
      <dgm:prSet/>
      <dgm:spPr/>
      <dgm:t>
        <a:bodyPr/>
        <a:lstStyle/>
        <a:p>
          <a:r>
            <a:rPr lang="ru-RU" dirty="0" smtClean="0"/>
            <a:t>Людские </a:t>
          </a:r>
          <a:r>
            <a:rPr lang="ru-RU" dirty="0" smtClean="0"/>
            <a:t>ресурсы/сотрудники</a:t>
          </a:r>
          <a:endParaRPr lang="en-US" dirty="0"/>
        </a:p>
      </dgm:t>
    </dgm:pt>
    <dgm:pt modelId="{8807DB72-222D-4414-9413-62A61FBC9EE3}" type="parTrans" cxnId="{7ED8CC76-0177-4F4C-98EF-38785D0DF47C}">
      <dgm:prSet/>
      <dgm:spPr/>
      <dgm:t>
        <a:bodyPr/>
        <a:lstStyle/>
        <a:p>
          <a:endParaRPr lang="en-US"/>
        </a:p>
      </dgm:t>
    </dgm:pt>
    <dgm:pt modelId="{4689550B-2A7F-4603-B05F-E6D325D43096}" type="sibTrans" cxnId="{7ED8CC76-0177-4F4C-98EF-38785D0DF47C}">
      <dgm:prSet/>
      <dgm:spPr/>
      <dgm:t>
        <a:bodyPr/>
        <a:lstStyle/>
        <a:p>
          <a:endParaRPr lang="en-US"/>
        </a:p>
      </dgm:t>
    </dgm:pt>
    <dgm:pt modelId="{E02019D4-1E95-448C-982A-381161488ED4}" type="pres">
      <dgm:prSet presAssocID="{69969D5C-2A0A-4110-A5F8-2F8C5143D5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588415C-1411-4135-AFEB-DF1BB7269886}" type="pres">
      <dgm:prSet presAssocID="{25690C0E-1954-4401-A303-A12FAFFBC837}" presName="parentLin" presStyleCnt="0"/>
      <dgm:spPr/>
    </dgm:pt>
    <dgm:pt modelId="{22C5287F-E91B-4620-8183-17D5C379A463}" type="pres">
      <dgm:prSet presAssocID="{25690C0E-1954-4401-A303-A12FAFFBC837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1F1E646C-7D48-47D8-9827-284833886520}" type="pres">
      <dgm:prSet presAssocID="{25690C0E-1954-4401-A303-A12FAFFBC83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BFCC7B-739A-4F8A-9DCD-B775F2D3D3E1}" type="pres">
      <dgm:prSet presAssocID="{25690C0E-1954-4401-A303-A12FAFFBC837}" presName="negativeSpace" presStyleCnt="0"/>
      <dgm:spPr/>
    </dgm:pt>
    <dgm:pt modelId="{DE3637B0-7ABA-426E-B1A4-CD6B8B936316}" type="pres">
      <dgm:prSet presAssocID="{25690C0E-1954-4401-A303-A12FAFFBC837}" presName="childText" presStyleLbl="conFgAcc1" presStyleIdx="0" presStyleCnt="5">
        <dgm:presLayoutVars>
          <dgm:bulletEnabled val="1"/>
        </dgm:presLayoutVars>
      </dgm:prSet>
      <dgm:spPr/>
    </dgm:pt>
    <dgm:pt modelId="{EBCAF277-A7EA-4C34-AC88-0DDC106145C3}" type="pres">
      <dgm:prSet presAssocID="{3C66C771-26F8-4290-A1CB-CF30AB5CD896}" presName="spaceBetweenRectangles" presStyleCnt="0"/>
      <dgm:spPr/>
    </dgm:pt>
    <dgm:pt modelId="{BEBAE16A-6540-4636-8F7F-B6E728CF7465}" type="pres">
      <dgm:prSet presAssocID="{21FA63A9-8C6E-4769-BBDD-1111AB4088BF}" presName="parentLin" presStyleCnt="0"/>
      <dgm:spPr/>
    </dgm:pt>
    <dgm:pt modelId="{91525FA5-6410-423C-AB9C-D8AF0A908B7B}" type="pres">
      <dgm:prSet presAssocID="{21FA63A9-8C6E-4769-BBDD-1111AB4088B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945B77FE-EEA3-4CC5-97F5-C2F321F6AD2F}" type="pres">
      <dgm:prSet presAssocID="{21FA63A9-8C6E-4769-BBDD-1111AB4088BF}" presName="parentText" presStyleLbl="node1" presStyleIdx="1" presStyleCnt="5" custLinFactNeighborY="-983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CA44F-F21B-47F7-89A2-92DB04298A2F}" type="pres">
      <dgm:prSet presAssocID="{21FA63A9-8C6E-4769-BBDD-1111AB4088BF}" presName="negativeSpace" presStyleCnt="0"/>
      <dgm:spPr/>
    </dgm:pt>
    <dgm:pt modelId="{4BB2CA58-368A-4983-935B-ECFBCCE26E20}" type="pres">
      <dgm:prSet presAssocID="{21FA63A9-8C6E-4769-BBDD-1111AB4088BF}" presName="childText" presStyleLbl="conFgAcc1" presStyleIdx="1" presStyleCnt="5">
        <dgm:presLayoutVars>
          <dgm:bulletEnabled val="1"/>
        </dgm:presLayoutVars>
      </dgm:prSet>
      <dgm:spPr/>
    </dgm:pt>
    <dgm:pt modelId="{CBAA3FA4-3850-4253-800A-211BCB80DCA0}" type="pres">
      <dgm:prSet presAssocID="{40C30D2B-20EA-4590-A2ED-029DBA4295CA}" presName="spaceBetweenRectangles" presStyleCnt="0"/>
      <dgm:spPr/>
    </dgm:pt>
    <dgm:pt modelId="{2C5ACB83-5BCD-40FB-A1E2-1FEEC88C0257}" type="pres">
      <dgm:prSet presAssocID="{F7A18D58-1A13-49F3-9910-AEFEB90E0427}" presName="parentLin" presStyleCnt="0"/>
      <dgm:spPr/>
    </dgm:pt>
    <dgm:pt modelId="{D0C3FF19-FA45-4754-A737-0EBD52973B03}" type="pres">
      <dgm:prSet presAssocID="{F7A18D58-1A13-49F3-9910-AEFEB90E042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71E4494F-6926-46A2-B696-8A95E6CE958D}" type="pres">
      <dgm:prSet presAssocID="{F7A18D58-1A13-49F3-9910-AEFEB90E042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8CA733-B4B2-4A17-B9BF-8B77CF963926}" type="pres">
      <dgm:prSet presAssocID="{F7A18D58-1A13-49F3-9910-AEFEB90E0427}" presName="negativeSpace" presStyleCnt="0"/>
      <dgm:spPr/>
    </dgm:pt>
    <dgm:pt modelId="{5B270F5E-360F-4C9E-A50C-D81A8B2406E4}" type="pres">
      <dgm:prSet presAssocID="{F7A18D58-1A13-49F3-9910-AEFEB90E0427}" presName="childText" presStyleLbl="conFgAcc1" presStyleIdx="2" presStyleCnt="5">
        <dgm:presLayoutVars>
          <dgm:bulletEnabled val="1"/>
        </dgm:presLayoutVars>
      </dgm:prSet>
      <dgm:spPr/>
    </dgm:pt>
    <dgm:pt modelId="{01CBA227-9869-4CEF-9465-420266AA671D}" type="pres">
      <dgm:prSet presAssocID="{6C71086E-EAE5-4B34-B85D-AAA41FB3140A}" presName="spaceBetweenRectangles" presStyleCnt="0"/>
      <dgm:spPr/>
    </dgm:pt>
    <dgm:pt modelId="{6F3CE7C2-430B-44EA-9276-D99CB32277BE}" type="pres">
      <dgm:prSet presAssocID="{ADAE0EA1-6D1D-49D4-9E57-2C91AFE34DDF}" presName="parentLin" presStyleCnt="0"/>
      <dgm:spPr/>
    </dgm:pt>
    <dgm:pt modelId="{4BC88A96-1300-4A96-868A-39760A56E6B9}" type="pres">
      <dgm:prSet presAssocID="{ADAE0EA1-6D1D-49D4-9E57-2C91AFE34DDF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7DEA6D6C-9167-44DF-9D4E-B97EE353145E}" type="pres">
      <dgm:prSet presAssocID="{ADAE0EA1-6D1D-49D4-9E57-2C91AFE34DD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497E9-9A50-49F8-A1CE-CD55AD786D20}" type="pres">
      <dgm:prSet presAssocID="{ADAE0EA1-6D1D-49D4-9E57-2C91AFE34DDF}" presName="negativeSpace" presStyleCnt="0"/>
      <dgm:spPr/>
    </dgm:pt>
    <dgm:pt modelId="{D42612D4-9FF8-4DC0-BCC8-977F547BDE49}" type="pres">
      <dgm:prSet presAssocID="{ADAE0EA1-6D1D-49D4-9E57-2C91AFE34DDF}" presName="childText" presStyleLbl="conFgAcc1" presStyleIdx="3" presStyleCnt="5">
        <dgm:presLayoutVars>
          <dgm:bulletEnabled val="1"/>
        </dgm:presLayoutVars>
      </dgm:prSet>
      <dgm:spPr/>
    </dgm:pt>
    <dgm:pt modelId="{13A99166-25D2-4656-91F2-A57DB5C38CEF}" type="pres">
      <dgm:prSet presAssocID="{4689550B-2A7F-4603-B05F-E6D325D43096}" presName="spaceBetweenRectangles" presStyleCnt="0"/>
      <dgm:spPr/>
    </dgm:pt>
    <dgm:pt modelId="{D840058F-1248-487E-9923-4E8C4C6A886E}" type="pres">
      <dgm:prSet presAssocID="{596B4A9C-6BD2-4B33-A022-B5F367A113D5}" presName="parentLin" presStyleCnt="0"/>
      <dgm:spPr/>
    </dgm:pt>
    <dgm:pt modelId="{BD90FD5B-8C9B-4375-AF2B-86235CAF0002}" type="pres">
      <dgm:prSet presAssocID="{596B4A9C-6BD2-4B33-A022-B5F367A113D5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79F773B3-789A-4C75-B5FC-CBACD1E36915}" type="pres">
      <dgm:prSet presAssocID="{596B4A9C-6BD2-4B33-A022-B5F367A113D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CB2D9-9404-48C4-9D1F-53368445EED7}" type="pres">
      <dgm:prSet presAssocID="{596B4A9C-6BD2-4B33-A022-B5F367A113D5}" presName="negativeSpace" presStyleCnt="0"/>
      <dgm:spPr/>
    </dgm:pt>
    <dgm:pt modelId="{84280020-355C-4469-A37B-9C6F53EAA56E}" type="pres">
      <dgm:prSet presAssocID="{596B4A9C-6BD2-4B33-A022-B5F367A113D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F6B5D85-F56B-4C07-BB52-785533F89622}" type="presOf" srcId="{25690C0E-1954-4401-A303-A12FAFFBC837}" destId="{22C5287F-E91B-4620-8183-17D5C379A463}" srcOrd="0" destOrd="0" presId="urn:microsoft.com/office/officeart/2005/8/layout/list1"/>
    <dgm:cxn modelId="{43EF7B57-17C3-48C3-A7EC-F408DBAA79EE}" srcId="{69969D5C-2A0A-4110-A5F8-2F8C5143D50C}" destId="{F7A18D58-1A13-49F3-9910-AEFEB90E0427}" srcOrd="2" destOrd="0" parTransId="{D1E2C9A1-C98D-4478-8DEB-E82E03F51402}" sibTransId="{6C71086E-EAE5-4B34-B85D-AAA41FB3140A}"/>
    <dgm:cxn modelId="{B3BE05FF-343C-48D5-B7B9-B89E3871B065}" type="presOf" srcId="{F7A18D58-1A13-49F3-9910-AEFEB90E0427}" destId="{D0C3FF19-FA45-4754-A737-0EBD52973B03}" srcOrd="0" destOrd="0" presId="urn:microsoft.com/office/officeart/2005/8/layout/list1"/>
    <dgm:cxn modelId="{D12CFB6F-B130-48E1-B478-0806A881686E}" type="presOf" srcId="{25690C0E-1954-4401-A303-A12FAFFBC837}" destId="{1F1E646C-7D48-47D8-9827-284833886520}" srcOrd="1" destOrd="0" presId="urn:microsoft.com/office/officeart/2005/8/layout/list1"/>
    <dgm:cxn modelId="{4999A8BB-9A6C-4F61-AD42-9A42BE9EDFA6}" type="presOf" srcId="{69969D5C-2A0A-4110-A5F8-2F8C5143D50C}" destId="{E02019D4-1E95-448C-982A-381161488ED4}" srcOrd="0" destOrd="0" presId="urn:microsoft.com/office/officeart/2005/8/layout/list1"/>
    <dgm:cxn modelId="{1EA5F0F2-56CE-4E52-9E43-F286CBAF0CD7}" type="presOf" srcId="{21FA63A9-8C6E-4769-BBDD-1111AB4088BF}" destId="{945B77FE-EEA3-4CC5-97F5-C2F321F6AD2F}" srcOrd="1" destOrd="0" presId="urn:microsoft.com/office/officeart/2005/8/layout/list1"/>
    <dgm:cxn modelId="{CC1CF04E-306D-4A16-92B1-21E7C97BE32D}" type="presOf" srcId="{596B4A9C-6BD2-4B33-A022-B5F367A113D5}" destId="{BD90FD5B-8C9B-4375-AF2B-86235CAF0002}" srcOrd="0" destOrd="0" presId="urn:microsoft.com/office/officeart/2005/8/layout/list1"/>
    <dgm:cxn modelId="{584C429E-90CB-4248-9C44-9C3667C44005}" type="presOf" srcId="{ADAE0EA1-6D1D-49D4-9E57-2C91AFE34DDF}" destId="{4BC88A96-1300-4A96-868A-39760A56E6B9}" srcOrd="0" destOrd="0" presId="urn:microsoft.com/office/officeart/2005/8/layout/list1"/>
    <dgm:cxn modelId="{3FED6F5E-08B9-4DA3-9585-DA6A126AAF74}" srcId="{69969D5C-2A0A-4110-A5F8-2F8C5143D50C}" destId="{596B4A9C-6BD2-4B33-A022-B5F367A113D5}" srcOrd="4" destOrd="0" parTransId="{7681EB5A-A892-43DE-9B66-19A8D26B0C37}" sibTransId="{94915EE5-5D63-4F64-B81A-7159B465C760}"/>
    <dgm:cxn modelId="{194D267D-D12A-484E-BCB5-AABA407F3E11}" type="presOf" srcId="{F7A18D58-1A13-49F3-9910-AEFEB90E0427}" destId="{71E4494F-6926-46A2-B696-8A95E6CE958D}" srcOrd="1" destOrd="0" presId="urn:microsoft.com/office/officeart/2005/8/layout/list1"/>
    <dgm:cxn modelId="{56907AAD-269C-41AC-A28F-FC1F251532BA}" type="presOf" srcId="{21FA63A9-8C6E-4769-BBDD-1111AB4088BF}" destId="{91525FA5-6410-423C-AB9C-D8AF0A908B7B}" srcOrd="0" destOrd="0" presId="urn:microsoft.com/office/officeart/2005/8/layout/list1"/>
    <dgm:cxn modelId="{0059B57C-1A3C-453A-900A-9E2B06E946ED}" type="presOf" srcId="{596B4A9C-6BD2-4B33-A022-B5F367A113D5}" destId="{79F773B3-789A-4C75-B5FC-CBACD1E36915}" srcOrd="1" destOrd="0" presId="urn:microsoft.com/office/officeart/2005/8/layout/list1"/>
    <dgm:cxn modelId="{D4B9FA1A-12E9-4F43-9119-C7E89E06EE0A}" srcId="{69969D5C-2A0A-4110-A5F8-2F8C5143D50C}" destId="{21FA63A9-8C6E-4769-BBDD-1111AB4088BF}" srcOrd="1" destOrd="0" parTransId="{710CD835-D246-44A5-9526-44541745A67C}" sibTransId="{40C30D2B-20EA-4590-A2ED-029DBA4295CA}"/>
    <dgm:cxn modelId="{E9518E34-A593-4096-A9B7-1DD764C8D150}" srcId="{69969D5C-2A0A-4110-A5F8-2F8C5143D50C}" destId="{25690C0E-1954-4401-A303-A12FAFFBC837}" srcOrd="0" destOrd="0" parTransId="{EF6CB258-1CC5-43E5-B387-B623ACFADFF7}" sibTransId="{3C66C771-26F8-4290-A1CB-CF30AB5CD896}"/>
    <dgm:cxn modelId="{7ED8CC76-0177-4F4C-98EF-38785D0DF47C}" srcId="{69969D5C-2A0A-4110-A5F8-2F8C5143D50C}" destId="{ADAE0EA1-6D1D-49D4-9E57-2C91AFE34DDF}" srcOrd="3" destOrd="0" parTransId="{8807DB72-222D-4414-9413-62A61FBC9EE3}" sibTransId="{4689550B-2A7F-4603-B05F-E6D325D43096}"/>
    <dgm:cxn modelId="{8378E6D0-C59C-4D4C-9B0D-C9C3374156BE}" type="presOf" srcId="{ADAE0EA1-6D1D-49D4-9E57-2C91AFE34DDF}" destId="{7DEA6D6C-9167-44DF-9D4E-B97EE353145E}" srcOrd="1" destOrd="0" presId="urn:microsoft.com/office/officeart/2005/8/layout/list1"/>
    <dgm:cxn modelId="{ABCD570C-10DC-4A26-B352-E17B9D9DA7E3}" type="presParOf" srcId="{E02019D4-1E95-448C-982A-381161488ED4}" destId="{C588415C-1411-4135-AFEB-DF1BB7269886}" srcOrd="0" destOrd="0" presId="urn:microsoft.com/office/officeart/2005/8/layout/list1"/>
    <dgm:cxn modelId="{3A830241-D5C2-47DB-A52E-29DF5E963C9E}" type="presParOf" srcId="{C588415C-1411-4135-AFEB-DF1BB7269886}" destId="{22C5287F-E91B-4620-8183-17D5C379A463}" srcOrd="0" destOrd="0" presId="urn:microsoft.com/office/officeart/2005/8/layout/list1"/>
    <dgm:cxn modelId="{B27DA52A-C334-40C2-A4AB-3408C4CD397E}" type="presParOf" srcId="{C588415C-1411-4135-AFEB-DF1BB7269886}" destId="{1F1E646C-7D48-47D8-9827-284833886520}" srcOrd="1" destOrd="0" presId="urn:microsoft.com/office/officeart/2005/8/layout/list1"/>
    <dgm:cxn modelId="{97480145-9451-431E-BCFF-21BB49EB9C5B}" type="presParOf" srcId="{E02019D4-1E95-448C-982A-381161488ED4}" destId="{D5BFCC7B-739A-4F8A-9DCD-B775F2D3D3E1}" srcOrd="1" destOrd="0" presId="urn:microsoft.com/office/officeart/2005/8/layout/list1"/>
    <dgm:cxn modelId="{B4C88DE0-11C4-4ED3-B078-F3D3196E31D3}" type="presParOf" srcId="{E02019D4-1E95-448C-982A-381161488ED4}" destId="{DE3637B0-7ABA-426E-B1A4-CD6B8B936316}" srcOrd="2" destOrd="0" presId="urn:microsoft.com/office/officeart/2005/8/layout/list1"/>
    <dgm:cxn modelId="{EE7486E0-5706-4BC1-9DC0-000A88C59A10}" type="presParOf" srcId="{E02019D4-1E95-448C-982A-381161488ED4}" destId="{EBCAF277-A7EA-4C34-AC88-0DDC106145C3}" srcOrd="3" destOrd="0" presId="urn:microsoft.com/office/officeart/2005/8/layout/list1"/>
    <dgm:cxn modelId="{C048BF4C-FD20-4723-BBBF-1D463C1C9FEA}" type="presParOf" srcId="{E02019D4-1E95-448C-982A-381161488ED4}" destId="{BEBAE16A-6540-4636-8F7F-B6E728CF7465}" srcOrd="4" destOrd="0" presId="urn:microsoft.com/office/officeart/2005/8/layout/list1"/>
    <dgm:cxn modelId="{03FB023A-C7EA-4E34-8435-CAFFB92C9303}" type="presParOf" srcId="{BEBAE16A-6540-4636-8F7F-B6E728CF7465}" destId="{91525FA5-6410-423C-AB9C-D8AF0A908B7B}" srcOrd="0" destOrd="0" presId="urn:microsoft.com/office/officeart/2005/8/layout/list1"/>
    <dgm:cxn modelId="{D1C18F34-DA9D-4833-AE04-BA457EC5BC8A}" type="presParOf" srcId="{BEBAE16A-6540-4636-8F7F-B6E728CF7465}" destId="{945B77FE-EEA3-4CC5-97F5-C2F321F6AD2F}" srcOrd="1" destOrd="0" presId="urn:microsoft.com/office/officeart/2005/8/layout/list1"/>
    <dgm:cxn modelId="{B8F22BF5-8AF9-43B6-A9C7-72AB855475EB}" type="presParOf" srcId="{E02019D4-1E95-448C-982A-381161488ED4}" destId="{A00CA44F-F21B-47F7-89A2-92DB04298A2F}" srcOrd="5" destOrd="0" presId="urn:microsoft.com/office/officeart/2005/8/layout/list1"/>
    <dgm:cxn modelId="{582B47ED-B825-49C1-B016-4157E4D4F814}" type="presParOf" srcId="{E02019D4-1E95-448C-982A-381161488ED4}" destId="{4BB2CA58-368A-4983-935B-ECFBCCE26E20}" srcOrd="6" destOrd="0" presId="urn:microsoft.com/office/officeart/2005/8/layout/list1"/>
    <dgm:cxn modelId="{1D6A2A33-396F-4202-B63A-5F9D7EAC4D3E}" type="presParOf" srcId="{E02019D4-1E95-448C-982A-381161488ED4}" destId="{CBAA3FA4-3850-4253-800A-211BCB80DCA0}" srcOrd="7" destOrd="0" presId="urn:microsoft.com/office/officeart/2005/8/layout/list1"/>
    <dgm:cxn modelId="{37ACBDE0-90DA-46D4-8001-93ADC3AA2B44}" type="presParOf" srcId="{E02019D4-1E95-448C-982A-381161488ED4}" destId="{2C5ACB83-5BCD-40FB-A1E2-1FEEC88C0257}" srcOrd="8" destOrd="0" presId="urn:microsoft.com/office/officeart/2005/8/layout/list1"/>
    <dgm:cxn modelId="{FD6C2398-42A4-4206-8970-C34C9BB294D2}" type="presParOf" srcId="{2C5ACB83-5BCD-40FB-A1E2-1FEEC88C0257}" destId="{D0C3FF19-FA45-4754-A737-0EBD52973B03}" srcOrd="0" destOrd="0" presId="urn:microsoft.com/office/officeart/2005/8/layout/list1"/>
    <dgm:cxn modelId="{4AA1058A-BF1C-4CC4-8627-1C51676F468A}" type="presParOf" srcId="{2C5ACB83-5BCD-40FB-A1E2-1FEEC88C0257}" destId="{71E4494F-6926-46A2-B696-8A95E6CE958D}" srcOrd="1" destOrd="0" presId="urn:microsoft.com/office/officeart/2005/8/layout/list1"/>
    <dgm:cxn modelId="{1142934C-77E9-41D9-83D7-C8954C8CA0D8}" type="presParOf" srcId="{E02019D4-1E95-448C-982A-381161488ED4}" destId="{E98CA733-B4B2-4A17-B9BF-8B77CF963926}" srcOrd="9" destOrd="0" presId="urn:microsoft.com/office/officeart/2005/8/layout/list1"/>
    <dgm:cxn modelId="{26E7E0B7-2072-4856-978F-9685E2E65C90}" type="presParOf" srcId="{E02019D4-1E95-448C-982A-381161488ED4}" destId="{5B270F5E-360F-4C9E-A50C-D81A8B2406E4}" srcOrd="10" destOrd="0" presId="urn:microsoft.com/office/officeart/2005/8/layout/list1"/>
    <dgm:cxn modelId="{A48A97E6-6C54-4B95-9C51-B28E594AFFDF}" type="presParOf" srcId="{E02019D4-1E95-448C-982A-381161488ED4}" destId="{01CBA227-9869-4CEF-9465-420266AA671D}" srcOrd="11" destOrd="0" presId="urn:microsoft.com/office/officeart/2005/8/layout/list1"/>
    <dgm:cxn modelId="{97278322-1818-4649-9F60-C9573E34165D}" type="presParOf" srcId="{E02019D4-1E95-448C-982A-381161488ED4}" destId="{6F3CE7C2-430B-44EA-9276-D99CB32277BE}" srcOrd="12" destOrd="0" presId="urn:microsoft.com/office/officeart/2005/8/layout/list1"/>
    <dgm:cxn modelId="{86DCFCE4-9649-4B08-8127-01D03BACFFC9}" type="presParOf" srcId="{6F3CE7C2-430B-44EA-9276-D99CB32277BE}" destId="{4BC88A96-1300-4A96-868A-39760A56E6B9}" srcOrd="0" destOrd="0" presId="urn:microsoft.com/office/officeart/2005/8/layout/list1"/>
    <dgm:cxn modelId="{8B41C4B9-FA63-4364-91F7-0C0B59C89257}" type="presParOf" srcId="{6F3CE7C2-430B-44EA-9276-D99CB32277BE}" destId="{7DEA6D6C-9167-44DF-9D4E-B97EE353145E}" srcOrd="1" destOrd="0" presId="urn:microsoft.com/office/officeart/2005/8/layout/list1"/>
    <dgm:cxn modelId="{91325511-E222-4102-8870-F0F20BA61196}" type="presParOf" srcId="{E02019D4-1E95-448C-982A-381161488ED4}" destId="{82B497E9-9A50-49F8-A1CE-CD55AD786D20}" srcOrd="13" destOrd="0" presId="urn:microsoft.com/office/officeart/2005/8/layout/list1"/>
    <dgm:cxn modelId="{8F90D598-B289-439D-A17B-D13D6199DD8E}" type="presParOf" srcId="{E02019D4-1E95-448C-982A-381161488ED4}" destId="{D42612D4-9FF8-4DC0-BCC8-977F547BDE49}" srcOrd="14" destOrd="0" presId="urn:microsoft.com/office/officeart/2005/8/layout/list1"/>
    <dgm:cxn modelId="{624E3411-1B41-429B-9125-B68DF8DC188A}" type="presParOf" srcId="{E02019D4-1E95-448C-982A-381161488ED4}" destId="{13A99166-25D2-4656-91F2-A57DB5C38CEF}" srcOrd="15" destOrd="0" presId="urn:microsoft.com/office/officeart/2005/8/layout/list1"/>
    <dgm:cxn modelId="{AE4A2A7C-2196-47B8-9A11-F76496B1C57A}" type="presParOf" srcId="{E02019D4-1E95-448C-982A-381161488ED4}" destId="{D840058F-1248-487E-9923-4E8C4C6A886E}" srcOrd="16" destOrd="0" presId="urn:microsoft.com/office/officeart/2005/8/layout/list1"/>
    <dgm:cxn modelId="{A0F4E186-A004-4C36-8B34-A545DD3E935A}" type="presParOf" srcId="{D840058F-1248-487E-9923-4E8C4C6A886E}" destId="{BD90FD5B-8C9B-4375-AF2B-86235CAF0002}" srcOrd="0" destOrd="0" presId="urn:microsoft.com/office/officeart/2005/8/layout/list1"/>
    <dgm:cxn modelId="{16B66A6F-23F9-4A0B-A423-D2C1BF8E63F9}" type="presParOf" srcId="{D840058F-1248-487E-9923-4E8C4C6A886E}" destId="{79F773B3-789A-4C75-B5FC-CBACD1E36915}" srcOrd="1" destOrd="0" presId="urn:microsoft.com/office/officeart/2005/8/layout/list1"/>
    <dgm:cxn modelId="{1A987EAA-BEBD-4E45-BE1C-926A2AC9EB0E}" type="presParOf" srcId="{E02019D4-1E95-448C-982A-381161488ED4}" destId="{C19CB2D9-9404-48C4-9D1F-53368445EED7}" srcOrd="17" destOrd="0" presId="urn:microsoft.com/office/officeart/2005/8/layout/list1"/>
    <dgm:cxn modelId="{8661F549-854B-49AD-9A08-44C937B31D18}" type="presParOf" srcId="{E02019D4-1E95-448C-982A-381161488ED4}" destId="{84280020-355C-4469-A37B-9C6F53EAA56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637B0-7ABA-426E-B1A4-CD6B8B936316}">
      <dsp:nvSpPr>
        <dsp:cNvPr id="0" name=""/>
        <dsp:cNvSpPr/>
      </dsp:nvSpPr>
      <dsp:spPr>
        <a:xfrm>
          <a:off x="0" y="30507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1E646C-7D48-47D8-9827-284833886520}">
      <dsp:nvSpPr>
        <dsp:cNvPr id="0" name=""/>
        <dsp:cNvSpPr/>
      </dsp:nvSpPr>
      <dsp:spPr>
        <a:xfrm>
          <a:off x="304800" y="3939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Макроэкономика и требования регулятора</a:t>
          </a:r>
          <a:endParaRPr lang="en-US" sz="1800" kern="1200" dirty="0"/>
        </a:p>
      </dsp:txBody>
      <dsp:txXfrm>
        <a:off x="330739" y="65338"/>
        <a:ext cx="4215322" cy="479482"/>
      </dsp:txXfrm>
    </dsp:sp>
    <dsp:sp modelId="{4BB2CA58-368A-4983-935B-ECFBCCE26E20}">
      <dsp:nvSpPr>
        <dsp:cNvPr id="0" name=""/>
        <dsp:cNvSpPr/>
      </dsp:nvSpPr>
      <dsp:spPr>
        <a:xfrm>
          <a:off x="0" y="112155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5B77FE-EEA3-4CC5-97F5-C2F321F6AD2F}">
      <dsp:nvSpPr>
        <dsp:cNvPr id="0" name=""/>
        <dsp:cNvSpPr/>
      </dsp:nvSpPr>
      <dsp:spPr>
        <a:xfrm>
          <a:off x="304800" y="803626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Конкуренция</a:t>
          </a:r>
          <a:endParaRPr lang="en-US" sz="1800" kern="1200" dirty="0"/>
        </a:p>
      </dsp:txBody>
      <dsp:txXfrm>
        <a:off x="330739" y="829565"/>
        <a:ext cx="4215322" cy="479482"/>
      </dsp:txXfrm>
    </dsp:sp>
    <dsp:sp modelId="{5B270F5E-360F-4C9E-A50C-D81A8B2406E4}">
      <dsp:nvSpPr>
        <dsp:cNvPr id="0" name=""/>
        <dsp:cNvSpPr/>
      </dsp:nvSpPr>
      <dsp:spPr>
        <a:xfrm>
          <a:off x="0" y="1938039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4494F-6926-46A2-B696-8A95E6CE958D}">
      <dsp:nvSpPr>
        <dsp:cNvPr id="0" name=""/>
        <dsp:cNvSpPr/>
      </dsp:nvSpPr>
      <dsp:spPr>
        <a:xfrm>
          <a:off x="304800" y="1672359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Потребитель/клиент</a:t>
          </a:r>
          <a:r>
            <a:rPr lang="en-US" sz="1800" b="1" kern="1200" dirty="0" smtClean="0"/>
            <a:t> </a:t>
          </a:r>
          <a:endParaRPr lang="en-US" sz="1800" kern="1200" dirty="0"/>
        </a:p>
      </dsp:txBody>
      <dsp:txXfrm>
        <a:off x="330739" y="1698298"/>
        <a:ext cx="4215322" cy="479482"/>
      </dsp:txXfrm>
    </dsp:sp>
    <dsp:sp modelId="{D42612D4-9FF8-4DC0-BCC8-977F547BDE49}">
      <dsp:nvSpPr>
        <dsp:cNvPr id="0" name=""/>
        <dsp:cNvSpPr/>
      </dsp:nvSpPr>
      <dsp:spPr>
        <a:xfrm>
          <a:off x="0" y="275452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A6D6C-9167-44DF-9D4E-B97EE353145E}">
      <dsp:nvSpPr>
        <dsp:cNvPr id="0" name=""/>
        <dsp:cNvSpPr/>
      </dsp:nvSpPr>
      <dsp:spPr>
        <a:xfrm>
          <a:off x="304800" y="248884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Людские </a:t>
          </a:r>
          <a:r>
            <a:rPr lang="ru-RU" sz="1800" kern="1200" dirty="0" smtClean="0"/>
            <a:t>ресурсы/сотрудники</a:t>
          </a:r>
          <a:endParaRPr lang="en-US" sz="1800" kern="1200" dirty="0"/>
        </a:p>
      </dsp:txBody>
      <dsp:txXfrm>
        <a:off x="330739" y="2514779"/>
        <a:ext cx="4215322" cy="479482"/>
      </dsp:txXfrm>
    </dsp:sp>
    <dsp:sp modelId="{84280020-355C-4469-A37B-9C6F53EAA56E}">
      <dsp:nvSpPr>
        <dsp:cNvPr id="0" name=""/>
        <dsp:cNvSpPr/>
      </dsp:nvSpPr>
      <dsp:spPr>
        <a:xfrm>
          <a:off x="0" y="3571000"/>
          <a:ext cx="6096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F773B3-789A-4C75-B5FC-CBACD1E36915}">
      <dsp:nvSpPr>
        <dsp:cNvPr id="0" name=""/>
        <dsp:cNvSpPr/>
      </dsp:nvSpPr>
      <dsp:spPr>
        <a:xfrm>
          <a:off x="304800" y="3305320"/>
          <a:ext cx="42672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Технологии</a:t>
          </a:r>
          <a:endParaRPr lang="en-US" sz="1800" kern="1200" dirty="0"/>
        </a:p>
      </dsp:txBody>
      <dsp:txXfrm>
        <a:off x="330739" y="3331259"/>
        <a:ext cx="421532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4279589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662" y="0"/>
            <a:ext cx="4279588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6457791"/>
            <a:ext cx="4279589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662" y="6457791"/>
            <a:ext cx="4279588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fld id="{79954D3E-1F28-4F56-8321-FE27ADAEBF7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069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4279589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4662" y="0"/>
            <a:ext cx="4279588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5074" y="3228896"/>
            <a:ext cx="7244109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6457791"/>
            <a:ext cx="4279589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4662" y="6457791"/>
            <a:ext cx="4279588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7" rIns="92534" bIns="46267" numCol="1" anchor="b" anchorCtr="0" compatLnSpc="1">
            <a:prstTxWarp prst="textNoShape">
              <a:avLst/>
            </a:prstTxWarp>
          </a:bodyPr>
          <a:lstStyle>
            <a:lvl1pPr algn="r" defTabSz="925311">
              <a:spcBef>
                <a:spcPct val="0"/>
              </a:spcBef>
              <a:buFontTx/>
              <a:buNone/>
              <a:defRPr sz="1200">
                <a:latin typeface="Times New Roman" charset="0"/>
              </a:defRPr>
            </a:lvl1pPr>
          </a:lstStyle>
          <a:p>
            <a:fld id="{8E74EE4E-A2F5-4B36-8B42-966F8860C3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74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4EE4E-A2F5-4B36-8B42-966F8860C37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3" name="Rectangle 1425"/>
          <p:cNvSpPr>
            <a:spLocks noChangeArrowheads="1"/>
          </p:cNvSpPr>
          <p:nvPr userDrawn="1"/>
        </p:nvSpPr>
        <p:spPr bwMode="auto">
          <a:xfrm>
            <a:off x="0" y="0"/>
            <a:ext cx="9144000" cy="2506663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3474" name="Group 1426"/>
          <p:cNvGrpSpPr>
            <a:grpSpLocks/>
          </p:cNvGrpSpPr>
          <p:nvPr userDrawn="1"/>
        </p:nvGrpSpPr>
        <p:grpSpPr bwMode="auto">
          <a:xfrm>
            <a:off x="384175" y="385763"/>
            <a:ext cx="2989263" cy="412750"/>
            <a:chOff x="257" y="242"/>
            <a:chExt cx="1674" cy="231"/>
          </a:xfrm>
        </p:grpSpPr>
        <p:sp>
          <p:nvSpPr>
            <p:cNvPr id="3475" name="Freeform 1427"/>
            <p:cNvSpPr>
              <a:spLocks/>
            </p:cNvSpPr>
            <p:nvPr userDrawn="1"/>
          </p:nvSpPr>
          <p:spPr bwMode="auto">
            <a:xfrm>
              <a:off x="938" y="246"/>
              <a:ext cx="10" cy="2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106"/>
                </a:cxn>
                <a:cxn ang="0">
                  <a:pos x="2" y="109"/>
                </a:cxn>
                <a:cxn ang="0">
                  <a:pos x="5" y="106"/>
                </a:cxn>
                <a:cxn ang="0">
                  <a:pos x="5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5" h="109">
                  <a:moveTo>
                    <a:pt x="0" y="2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8"/>
                    <a:pt x="1" y="109"/>
                    <a:pt x="2" y="109"/>
                  </a:cubicBezTo>
                  <a:cubicBezTo>
                    <a:pt x="4" y="109"/>
                    <a:pt x="5" y="108"/>
                    <a:pt x="5" y="106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4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6" name="Rectangle 1428"/>
            <p:cNvSpPr>
              <a:spLocks noChangeArrowheads="1"/>
            </p:cNvSpPr>
            <p:nvPr userDrawn="1"/>
          </p:nvSpPr>
          <p:spPr bwMode="auto">
            <a:xfrm>
              <a:off x="492" y="248"/>
              <a:ext cx="68" cy="2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7" name="Freeform 1429"/>
            <p:cNvSpPr>
              <a:spLocks/>
            </p:cNvSpPr>
            <p:nvPr userDrawn="1"/>
          </p:nvSpPr>
          <p:spPr bwMode="auto">
            <a:xfrm>
              <a:off x="582" y="248"/>
              <a:ext cx="150" cy="2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" y="0"/>
                </a:cxn>
                <a:cxn ang="0">
                  <a:pos x="150" y="52"/>
                </a:cxn>
                <a:cxn ang="0">
                  <a:pos x="66" y="52"/>
                </a:cxn>
                <a:cxn ang="0">
                  <a:pos x="66" y="86"/>
                </a:cxn>
                <a:cxn ang="0">
                  <a:pos x="140" y="86"/>
                </a:cxn>
                <a:cxn ang="0">
                  <a:pos x="140" y="139"/>
                </a:cxn>
                <a:cxn ang="0">
                  <a:pos x="66" y="139"/>
                </a:cxn>
                <a:cxn ang="0">
                  <a:pos x="66" y="213"/>
                </a:cxn>
                <a:cxn ang="0">
                  <a:pos x="0" y="213"/>
                </a:cxn>
                <a:cxn ang="0">
                  <a:pos x="0" y="0"/>
                </a:cxn>
              </a:cxnLst>
              <a:rect l="0" t="0" r="r" b="b"/>
              <a:pathLst>
                <a:path w="150" h="213">
                  <a:moveTo>
                    <a:pt x="0" y="0"/>
                  </a:moveTo>
                  <a:lnTo>
                    <a:pt x="150" y="0"/>
                  </a:lnTo>
                  <a:lnTo>
                    <a:pt x="150" y="52"/>
                  </a:lnTo>
                  <a:lnTo>
                    <a:pt x="66" y="52"/>
                  </a:lnTo>
                  <a:lnTo>
                    <a:pt x="66" y="86"/>
                  </a:lnTo>
                  <a:lnTo>
                    <a:pt x="140" y="86"/>
                  </a:lnTo>
                  <a:lnTo>
                    <a:pt x="140" y="139"/>
                  </a:lnTo>
                  <a:lnTo>
                    <a:pt x="66" y="139"/>
                  </a:lnTo>
                  <a:lnTo>
                    <a:pt x="66" y="213"/>
                  </a:lnTo>
                  <a:lnTo>
                    <a:pt x="0" y="2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8" name="Freeform 1430"/>
            <p:cNvSpPr>
              <a:spLocks/>
            </p:cNvSpPr>
            <p:nvPr userDrawn="1"/>
          </p:nvSpPr>
          <p:spPr bwMode="auto">
            <a:xfrm>
              <a:off x="740" y="244"/>
              <a:ext cx="152" cy="221"/>
            </a:xfrm>
            <a:custGeom>
              <a:avLst/>
              <a:gdLst/>
              <a:ahLst/>
              <a:cxnLst>
                <a:cxn ang="0">
                  <a:pos x="76" y="106"/>
                </a:cxn>
                <a:cxn ang="0">
                  <a:pos x="52" y="110"/>
                </a:cxn>
                <a:cxn ang="0">
                  <a:pos x="0" y="54"/>
                </a:cxn>
                <a:cxn ang="0">
                  <a:pos x="52" y="0"/>
                </a:cxn>
                <a:cxn ang="0">
                  <a:pos x="76" y="4"/>
                </a:cxn>
                <a:cxn ang="0">
                  <a:pos x="76" y="32"/>
                </a:cxn>
                <a:cxn ang="0">
                  <a:pos x="59" y="28"/>
                </a:cxn>
                <a:cxn ang="0">
                  <a:pos x="34" y="54"/>
                </a:cxn>
                <a:cxn ang="0">
                  <a:pos x="58" y="82"/>
                </a:cxn>
                <a:cxn ang="0">
                  <a:pos x="76" y="78"/>
                </a:cxn>
                <a:cxn ang="0">
                  <a:pos x="76" y="106"/>
                </a:cxn>
              </a:cxnLst>
              <a:rect l="0" t="0" r="r" b="b"/>
              <a:pathLst>
                <a:path w="76" h="110">
                  <a:moveTo>
                    <a:pt x="76" y="106"/>
                  </a:moveTo>
                  <a:cubicBezTo>
                    <a:pt x="70" y="108"/>
                    <a:pt x="61" y="110"/>
                    <a:pt x="52" y="110"/>
                  </a:cubicBezTo>
                  <a:cubicBezTo>
                    <a:pt x="23" y="110"/>
                    <a:pt x="0" y="91"/>
                    <a:pt x="0" y="54"/>
                  </a:cubicBezTo>
                  <a:cubicBezTo>
                    <a:pt x="0" y="18"/>
                    <a:pt x="24" y="0"/>
                    <a:pt x="52" y="0"/>
                  </a:cubicBezTo>
                  <a:cubicBezTo>
                    <a:pt x="61" y="0"/>
                    <a:pt x="67" y="2"/>
                    <a:pt x="76" y="4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70" y="29"/>
                    <a:pt x="65" y="28"/>
                    <a:pt x="59" y="28"/>
                  </a:cubicBezTo>
                  <a:cubicBezTo>
                    <a:pt x="45" y="28"/>
                    <a:pt x="34" y="37"/>
                    <a:pt x="34" y="54"/>
                  </a:cubicBezTo>
                  <a:cubicBezTo>
                    <a:pt x="34" y="72"/>
                    <a:pt x="44" y="82"/>
                    <a:pt x="58" y="82"/>
                  </a:cubicBezTo>
                  <a:cubicBezTo>
                    <a:pt x="64" y="82"/>
                    <a:pt x="70" y="80"/>
                    <a:pt x="76" y="78"/>
                  </a:cubicBezTo>
                  <a:lnTo>
                    <a:pt x="76" y="1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79" name="Rectangle 1431"/>
            <p:cNvSpPr>
              <a:spLocks noChangeArrowheads="1"/>
            </p:cNvSpPr>
            <p:nvPr userDrawn="1"/>
          </p:nvSpPr>
          <p:spPr bwMode="auto">
            <a:xfrm>
              <a:off x="994" y="246"/>
              <a:ext cx="16" cy="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0" name="Freeform 1432"/>
            <p:cNvSpPr>
              <a:spLocks/>
            </p:cNvSpPr>
            <p:nvPr userDrawn="1"/>
          </p:nvSpPr>
          <p:spPr bwMode="auto">
            <a:xfrm>
              <a:off x="1022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1" name="Freeform 1433"/>
            <p:cNvSpPr>
              <a:spLocks/>
            </p:cNvSpPr>
            <p:nvPr userDrawn="1"/>
          </p:nvSpPr>
          <p:spPr bwMode="auto">
            <a:xfrm>
              <a:off x="1078" y="248"/>
              <a:ext cx="38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7"/>
                </a:cxn>
                <a:cxn ang="0">
                  <a:pos x="4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8" y="7"/>
                </a:cxn>
                <a:cxn ang="0">
                  <a:pos x="18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9" y="31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3" y="26"/>
                    <a:pt x="16" y="26"/>
                  </a:cubicBezTo>
                  <a:cubicBezTo>
                    <a:pt x="17" y="26"/>
                    <a:pt x="18" y="26"/>
                    <a:pt x="18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2" name="Freeform 1434"/>
            <p:cNvSpPr>
              <a:spLocks noEditPoints="1"/>
            </p:cNvSpPr>
            <p:nvPr userDrawn="1"/>
          </p:nvSpPr>
          <p:spPr bwMode="auto">
            <a:xfrm>
              <a:off x="1118" y="262"/>
              <a:ext cx="50" cy="50"/>
            </a:xfrm>
            <a:custGeom>
              <a:avLst/>
              <a:gdLst/>
              <a:ahLst/>
              <a:cxnLst>
                <a:cxn ang="0">
                  <a:pos x="9" y="15"/>
                </a:cxn>
                <a:cxn ang="0">
                  <a:pos x="16" y="19"/>
                </a:cxn>
                <a:cxn ang="0">
                  <a:pos x="23" y="17"/>
                </a:cxn>
                <a:cxn ang="0">
                  <a:pos x="23" y="23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13" y="0"/>
                </a:cxn>
                <a:cxn ang="0">
                  <a:pos x="25" y="13"/>
                </a:cxn>
                <a:cxn ang="0">
                  <a:pos x="25" y="15"/>
                </a:cxn>
                <a:cxn ang="0">
                  <a:pos x="9" y="15"/>
                </a:cxn>
                <a:cxn ang="0">
                  <a:pos x="18" y="10"/>
                </a:cxn>
                <a:cxn ang="0">
                  <a:pos x="13" y="5"/>
                </a:cxn>
                <a:cxn ang="0">
                  <a:pos x="9" y="10"/>
                </a:cxn>
                <a:cxn ang="0">
                  <a:pos x="18" y="10"/>
                </a:cxn>
              </a:cxnLst>
              <a:rect l="0" t="0" r="r" b="b"/>
              <a:pathLst>
                <a:path w="25" h="25">
                  <a:moveTo>
                    <a:pt x="9" y="15"/>
                  </a:moveTo>
                  <a:cubicBezTo>
                    <a:pt x="9" y="18"/>
                    <a:pt x="12" y="19"/>
                    <a:pt x="16" y="19"/>
                  </a:cubicBezTo>
                  <a:cubicBezTo>
                    <a:pt x="18" y="19"/>
                    <a:pt x="20" y="19"/>
                    <a:pt x="23" y="17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0" y="24"/>
                    <a:pt x="17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ubicBezTo>
                    <a:pt x="0" y="4"/>
                    <a:pt x="6" y="0"/>
                    <a:pt x="13" y="0"/>
                  </a:cubicBezTo>
                  <a:cubicBezTo>
                    <a:pt x="22" y="0"/>
                    <a:pt x="25" y="6"/>
                    <a:pt x="25" y="13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9" y="15"/>
                  </a:lnTo>
                  <a:close/>
                  <a:moveTo>
                    <a:pt x="18" y="10"/>
                  </a:moveTo>
                  <a:cubicBezTo>
                    <a:pt x="18" y="7"/>
                    <a:pt x="16" y="5"/>
                    <a:pt x="13" y="5"/>
                  </a:cubicBezTo>
                  <a:cubicBezTo>
                    <a:pt x="10" y="5"/>
                    <a:pt x="9" y="7"/>
                    <a:pt x="9" y="10"/>
                  </a:cubicBezTo>
                  <a:lnTo>
                    <a:pt x="18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3" name="Freeform 1435"/>
            <p:cNvSpPr>
              <a:spLocks/>
            </p:cNvSpPr>
            <p:nvPr userDrawn="1"/>
          </p:nvSpPr>
          <p:spPr bwMode="auto">
            <a:xfrm>
              <a:off x="1176" y="262"/>
              <a:ext cx="34" cy="48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4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4" name="Freeform 1436"/>
            <p:cNvSpPr>
              <a:spLocks/>
            </p:cNvSpPr>
            <p:nvPr userDrawn="1"/>
          </p:nvSpPr>
          <p:spPr bwMode="auto">
            <a:xfrm>
              <a:off x="1218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5" name="Freeform 1437"/>
            <p:cNvSpPr>
              <a:spLocks noEditPoints="1"/>
            </p:cNvSpPr>
            <p:nvPr userDrawn="1"/>
          </p:nvSpPr>
          <p:spPr bwMode="auto">
            <a:xfrm>
              <a:off x="1274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1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8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1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1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6" name="Freeform 1438"/>
            <p:cNvSpPr>
              <a:spLocks/>
            </p:cNvSpPr>
            <p:nvPr userDrawn="1"/>
          </p:nvSpPr>
          <p:spPr bwMode="auto">
            <a:xfrm>
              <a:off x="1328" y="248"/>
              <a:ext cx="38" cy="6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7"/>
                </a:cxn>
                <a:cxn ang="0">
                  <a:pos x="5" y="2"/>
                </a:cxn>
                <a:cxn ang="0">
                  <a:pos x="13" y="0"/>
                </a:cxn>
                <a:cxn ang="0">
                  <a:pos x="13" y="7"/>
                </a:cxn>
                <a:cxn ang="0">
                  <a:pos x="19" y="7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22"/>
                </a:cxn>
                <a:cxn ang="0">
                  <a:pos x="16" y="26"/>
                </a:cxn>
                <a:cxn ang="0">
                  <a:pos x="19" y="26"/>
                </a:cxn>
                <a:cxn ang="0">
                  <a:pos x="19" y="31"/>
                </a:cxn>
                <a:cxn ang="0">
                  <a:pos x="14" y="32"/>
                </a:cxn>
                <a:cxn ang="0">
                  <a:pos x="5" y="23"/>
                </a:cxn>
                <a:cxn ang="0">
                  <a:pos x="5" y="13"/>
                </a:cxn>
                <a:cxn ang="0">
                  <a:pos x="0" y="13"/>
                </a:cxn>
                <a:cxn ang="0">
                  <a:pos x="0" y="7"/>
                </a:cxn>
              </a:cxnLst>
              <a:rect l="0" t="0" r="r" b="b"/>
              <a:pathLst>
                <a:path w="19" h="32">
                  <a:moveTo>
                    <a:pt x="0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5"/>
                    <a:pt x="14" y="26"/>
                    <a:pt x="16" y="26"/>
                  </a:cubicBezTo>
                  <a:cubicBezTo>
                    <a:pt x="17" y="26"/>
                    <a:pt x="18" y="26"/>
                    <a:pt x="19" y="26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7" y="31"/>
                    <a:pt x="16" y="32"/>
                    <a:pt x="14" y="32"/>
                  </a:cubicBezTo>
                  <a:cubicBezTo>
                    <a:pt x="6" y="32"/>
                    <a:pt x="5" y="29"/>
                    <a:pt x="5" y="2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7" name="Freeform 1439"/>
            <p:cNvSpPr>
              <a:spLocks noEditPoints="1"/>
            </p:cNvSpPr>
            <p:nvPr userDrawn="1"/>
          </p:nvSpPr>
          <p:spPr bwMode="auto">
            <a:xfrm>
              <a:off x="1374" y="244"/>
              <a:ext cx="16" cy="66"/>
            </a:xfrm>
            <a:custGeom>
              <a:avLst/>
              <a:gdLst/>
              <a:ahLst/>
              <a:cxnLst>
                <a:cxn ang="0">
                  <a:pos x="16" y="12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2"/>
                </a:cxn>
                <a:cxn ang="0">
                  <a:pos x="0" y="18"/>
                </a:cxn>
                <a:cxn ang="0">
                  <a:pos x="16" y="18"/>
                </a:cxn>
                <a:cxn ang="0">
                  <a:pos x="16" y="66"/>
                </a:cxn>
                <a:cxn ang="0">
                  <a:pos x="0" y="66"/>
                </a:cxn>
                <a:cxn ang="0">
                  <a:pos x="0" y="18"/>
                </a:cxn>
              </a:cxnLst>
              <a:rect l="0" t="0" r="r" b="b"/>
              <a:pathLst>
                <a:path w="16" h="66">
                  <a:moveTo>
                    <a:pt x="16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2"/>
                  </a:lnTo>
                  <a:close/>
                  <a:moveTo>
                    <a:pt x="0" y="18"/>
                  </a:moveTo>
                  <a:lnTo>
                    <a:pt x="16" y="18"/>
                  </a:lnTo>
                  <a:lnTo>
                    <a:pt x="16" y="66"/>
                  </a:lnTo>
                  <a:lnTo>
                    <a:pt x="0" y="6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8" name="Freeform 1440"/>
            <p:cNvSpPr>
              <a:spLocks noEditPoints="1"/>
            </p:cNvSpPr>
            <p:nvPr userDrawn="1"/>
          </p:nvSpPr>
          <p:spPr bwMode="auto">
            <a:xfrm>
              <a:off x="1398" y="262"/>
              <a:ext cx="57" cy="50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14" y="0"/>
                </a:cxn>
                <a:cxn ang="0">
                  <a:pos x="28" y="12"/>
                </a:cxn>
                <a:cxn ang="0">
                  <a:pos x="14" y="25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14" y="19"/>
                </a:cxn>
                <a:cxn ang="0">
                  <a:pos x="20" y="12"/>
                </a:cxn>
              </a:cxnLst>
              <a:rect l="0" t="0" r="r" b="b"/>
              <a:pathLst>
                <a:path w="28" h="25">
                  <a:moveTo>
                    <a:pt x="0" y="12"/>
                  </a:moveTo>
                  <a:cubicBezTo>
                    <a:pt x="0" y="4"/>
                    <a:pt x="6" y="0"/>
                    <a:pt x="14" y="0"/>
                  </a:cubicBezTo>
                  <a:cubicBezTo>
                    <a:pt x="22" y="0"/>
                    <a:pt x="28" y="4"/>
                    <a:pt x="28" y="12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2"/>
                  </a:cubicBezTo>
                  <a:close/>
                  <a:moveTo>
                    <a:pt x="20" y="12"/>
                  </a:moveTo>
                  <a:cubicBezTo>
                    <a:pt x="20" y="9"/>
                    <a:pt x="18" y="6"/>
                    <a:pt x="14" y="6"/>
                  </a:cubicBezTo>
                  <a:cubicBezTo>
                    <a:pt x="11" y="6"/>
                    <a:pt x="9" y="9"/>
                    <a:pt x="9" y="12"/>
                  </a:cubicBezTo>
                  <a:cubicBezTo>
                    <a:pt x="9" y="16"/>
                    <a:pt x="11" y="19"/>
                    <a:pt x="14" y="19"/>
                  </a:cubicBezTo>
                  <a:cubicBezTo>
                    <a:pt x="18" y="19"/>
                    <a:pt x="20" y="16"/>
                    <a:pt x="20" y="1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89" name="Freeform 1441"/>
            <p:cNvSpPr>
              <a:spLocks/>
            </p:cNvSpPr>
            <p:nvPr userDrawn="1"/>
          </p:nvSpPr>
          <p:spPr bwMode="auto">
            <a:xfrm>
              <a:off x="1463" y="262"/>
              <a:ext cx="50" cy="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0"/>
                </a:cxn>
              </a:cxnLst>
              <a:rect l="0" t="0" r="r" b="b"/>
              <a:pathLst>
                <a:path w="25" h="24">
                  <a:moveTo>
                    <a:pt x="0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1"/>
                    <a:pt x="12" y="0"/>
                    <a:pt x="16" y="0"/>
                  </a:cubicBezTo>
                  <a:cubicBezTo>
                    <a:pt x="22" y="0"/>
                    <a:pt x="25" y="4"/>
                    <a:pt x="25" y="9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17" y="24"/>
                    <a:pt x="17" y="24"/>
                    <a:pt x="17" y="24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8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0" y="24"/>
                    <a:pt x="0" y="24"/>
                    <a:pt x="0" y="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0" name="Freeform 1442"/>
            <p:cNvSpPr>
              <a:spLocks noEditPoints="1"/>
            </p:cNvSpPr>
            <p:nvPr userDrawn="1"/>
          </p:nvSpPr>
          <p:spPr bwMode="auto">
            <a:xfrm>
              <a:off x="1519" y="262"/>
              <a:ext cx="50" cy="50"/>
            </a:xfrm>
            <a:custGeom>
              <a:avLst/>
              <a:gdLst/>
              <a:ahLst/>
              <a:cxnLst>
                <a:cxn ang="0">
                  <a:pos x="17" y="24"/>
                </a:cxn>
                <a:cxn ang="0">
                  <a:pos x="17" y="20"/>
                </a:cxn>
                <a:cxn ang="0">
                  <a:pos x="17" y="20"/>
                </a:cxn>
                <a:cxn ang="0">
                  <a:pos x="9" y="25"/>
                </a:cxn>
                <a:cxn ang="0">
                  <a:pos x="0" y="17"/>
                </a:cxn>
                <a:cxn ang="0">
                  <a:pos x="13" y="9"/>
                </a:cxn>
                <a:cxn ang="0">
                  <a:pos x="17" y="9"/>
                </a:cxn>
                <a:cxn ang="0">
                  <a:pos x="11" y="5"/>
                </a:cxn>
                <a:cxn ang="0">
                  <a:pos x="4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5" y="24"/>
                </a:cxn>
                <a:cxn ang="0">
                  <a:pos x="17" y="24"/>
                </a:cxn>
                <a:cxn ang="0">
                  <a:pos x="12" y="19"/>
                </a:cxn>
                <a:cxn ang="0">
                  <a:pos x="17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2" y="19"/>
                </a:cxn>
              </a:cxnLst>
              <a:rect l="0" t="0" r="r" b="b"/>
              <a:pathLst>
                <a:path w="25" h="25">
                  <a:moveTo>
                    <a:pt x="17" y="24"/>
                  </a:moveTo>
                  <a:cubicBezTo>
                    <a:pt x="17" y="23"/>
                    <a:pt x="17" y="22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3"/>
                    <a:pt x="13" y="25"/>
                    <a:pt x="9" y="25"/>
                  </a:cubicBezTo>
                  <a:cubicBezTo>
                    <a:pt x="5" y="25"/>
                    <a:pt x="0" y="22"/>
                    <a:pt x="0" y="17"/>
                  </a:cubicBezTo>
                  <a:cubicBezTo>
                    <a:pt x="0" y="10"/>
                    <a:pt x="8" y="9"/>
                    <a:pt x="13" y="9"/>
                  </a:cubicBezTo>
                  <a:cubicBezTo>
                    <a:pt x="14" y="9"/>
                    <a:pt x="16" y="9"/>
                    <a:pt x="17" y="9"/>
                  </a:cubicBezTo>
                  <a:cubicBezTo>
                    <a:pt x="17" y="6"/>
                    <a:pt x="14" y="5"/>
                    <a:pt x="11" y="5"/>
                  </a:cubicBezTo>
                  <a:cubicBezTo>
                    <a:pt x="9" y="5"/>
                    <a:pt x="6" y="6"/>
                    <a:pt x="4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0"/>
                    <a:pt x="9" y="0"/>
                    <a:pt x="13" y="0"/>
                  </a:cubicBezTo>
                  <a:cubicBezTo>
                    <a:pt x="19" y="0"/>
                    <a:pt x="24" y="2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0"/>
                    <a:pt x="24" y="22"/>
                    <a:pt x="25" y="24"/>
                  </a:cubicBezTo>
                  <a:lnTo>
                    <a:pt x="17" y="24"/>
                  </a:lnTo>
                  <a:close/>
                  <a:moveTo>
                    <a:pt x="12" y="19"/>
                  </a:moveTo>
                  <a:cubicBezTo>
                    <a:pt x="15" y="19"/>
                    <a:pt x="17" y="16"/>
                    <a:pt x="17" y="14"/>
                  </a:cubicBezTo>
                  <a:cubicBezTo>
                    <a:pt x="16" y="14"/>
                    <a:pt x="14" y="14"/>
                    <a:pt x="13" y="14"/>
                  </a:cubicBezTo>
                  <a:cubicBezTo>
                    <a:pt x="10" y="14"/>
                    <a:pt x="8" y="14"/>
                    <a:pt x="8" y="17"/>
                  </a:cubicBezTo>
                  <a:cubicBezTo>
                    <a:pt x="8" y="18"/>
                    <a:pt x="10" y="19"/>
                    <a:pt x="12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1" name="Rectangle 1443"/>
            <p:cNvSpPr>
              <a:spLocks noChangeArrowheads="1"/>
            </p:cNvSpPr>
            <p:nvPr userDrawn="1"/>
          </p:nvSpPr>
          <p:spPr bwMode="auto">
            <a:xfrm>
              <a:off x="1579" y="242"/>
              <a:ext cx="16" cy="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2" name="Freeform 1444"/>
            <p:cNvSpPr>
              <a:spLocks/>
            </p:cNvSpPr>
            <p:nvPr userDrawn="1"/>
          </p:nvSpPr>
          <p:spPr bwMode="auto">
            <a:xfrm>
              <a:off x="994" y="334"/>
              <a:ext cx="42" cy="6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2" y="0"/>
                </a:cxn>
                <a:cxn ang="0">
                  <a:pos x="42" y="13"/>
                </a:cxn>
                <a:cxn ang="0">
                  <a:pos x="16" y="13"/>
                </a:cxn>
                <a:cxn ang="0">
                  <a:pos x="16" y="27"/>
                </a:cxn>
                <a:cxn ang="0">
                  <a:pos x="42" y="27"/>
                </a:cxn>
                <a:cxn ang="0">
                  <a:pos x="42" y="39"/>
                </a:cxn>
                <a:cxn ang="0">
                  <a:pos x="16" y="39"/>
                </a:cxn>
                <a:cxn ang="0">
                  <a:pos x="16" y="65"/>
                </a:cxn>
                <a:cxn ang="0">
                  <a:pos x="0" y="65"/>
                </a:cxn>
                <a:cxn ang="0">
                  <a:pos x="0" y="0"/>
                </a:cxn>
              </a:cxnLst>
              <a:rect l="0" t="0" r="r" b="b"/>
              <a:pathLst>
                <a:path w="42" h="65">
                  <a:moveTo>
                    <a:pt x="0" y="0"/>
                  </a:moveTo>
                  <a:lnTo>
                    <a:pt x="42" y="0"/>
                  </a:lnTo>
                  <a:lnTo>
                    <a:pt x="42" y="13"/>
                  </a:lnTo>
                  <a:lnTo>
                    <a:pt x="16" y="13"/>
                  </a:lnTo>
                  <a:lnTo>
                    <a:pt x="16" y="27"/>
                  </a:lnTo>
                  <a:lnTo>
                    <a:pt x="42" y="27"/>
                  </a:lnTo>
                  <a:lnTo>
                    <a:pt x="42" y="39"/>
                  </a:lnTo>
                  <a:lnTo>
                    <a:pt x="16" y="39"/>
                  </a:lnTo>
                  <a:lnTo>
                    <a:pt x="16" y="65"/>
                  </a:lnTo>
                  <a:lnTo>
                    <a:pt x="0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3" name="Freeform 1445"/>
            <p:cNvSpPr>
              <a:spLocks noEditPoints="1"/>
            </p:cNvSpPr>
            <p:nvPr userDrawn="1"/>
          </p:nvSpPr>
          <p:spPr bwMode="auto">
            <a:xfrm>
              <a:off x="1046" y="330"/>
              <a:ext cx="16" cy="69"/>
            </a:xfrm>
            <a:custGeom>
              <a:avLst/>
              <a:gdLst/>
              <a:ahLst/>
              <a:cxnLst>
                <a:cxn ang="0">
                  <a:pos x="16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6" y="0"/>
                </a:cxn>
                <a:cxn ang="0">
                  <a:pos x="16" y="13"/>
                </a:cxn>
                <a:cxn ang="0">
                  <a:pos x="0" y="21"/>
                </a:cxn>
                <a:cxn ang="0">
                  <a:pos x="16" y="21"/>
                </a:cxn>
                <a:cxn ang="0">
                  <a:pos x="16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6" h="69">
                  <a:moveTo>
                    <a:pt x="16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" y="13"/>
                  </a:lnTo>
                  <a:close/>
                  <a:moveTo>
                    <a:pt x="0" y="21"/>
                  </a:moveTo>
                  <a:lnTo>
                    <a:pt x="16" y="21"/>
                  </a:lnTo>
                  <a:lnTo>
                    <a:pt x="16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4" name="Freeform 1446"/>
            <p:cNvSpPr>
              <a:spLocks/>
            </p:cNvSpPr>
            <p:nvPr userDrawn="1"/>
          </p:nvSpPr>
          <p:spPr bwMode="auto">
            <a:xfrm>
              <a:off x="1072" y="349"/>
              <a:ext cx="52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0" y="2"/>
                    <a:pt x="13" y="0"/>
                    <a:pt x="17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9" y="9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5" name="Freeform 1447"/>
            <p:cNvSpPr>
              <a:spLocks noEditPoints="1"/>
            </p:cNvSpPr>
            <p:nvPr userDrawn="1"/>
          </p:nvSpPr>
          <p:spPr bwMode="auto">
            <a:xfrm>
              <a:off x="1130" y="349"/>
              <a:ext cx="48" cy="50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7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6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6" name="Freeform 1448"/>
            <p:cNvSpPr>
              <a:spLocks/>
            </p:cNvSpPr>
            <p:nvPr userDrawn="1"/>
          </p:nvSpPr>
          <p:spPr bwMode="auto">
            <a:xfrm>
              <a:off x="1188" y="349"/>
              <a:ext cx="50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1"/>
                </a:cxn>
                <a:cxn ang="0">
                  <a:pos x="7" y="5"/>
                </a:cxn>
                <a:cxn ang="0">
                  <a:pos x="7" y="5"/>
                </a:cxn>
                <a:cxn ang="0">
                  <a:pos x="16" y="0"/>
                </a:cxn>
                <a:cxn ang="0">
                  <a:pos x="25" y="10"/>
                </a:cxn>
                <a:cxn ang="0">
                  <a:pos x="25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3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5" h="25">
                  <a:moveTo>
                    <a:pt x="0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9" y="2"/>
                    <a:pt x="12" y="0"/>
                    <a:pt x="16" y="0"/>
                  </a:cubicBezTo>
                  <a:cubicBezTo>
                    <a:pt x="23" y="0"/>
                    <a:pt x="25" y="5"/>
                    <a:pt x="25" y="10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5" y="7"/>
                    <a:pt x="13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7" name="Freeform 1449"/>
            <p:cNvSpPr>
              <a:spLocks/>
            </p:cNvSpPr>
            <p:nvPr userDrawn="1"/>
          </p:nvSpPr>
          <p:spPr bwMode="auto">
            <a:xfrm>
              <a:off x="1246" y="349"/>
              <a:ext cx="40" cy="50"/>
            </a:xfrm>
            <a:custGeom>
              <a:avLst/>
              <a:gdLst/>
              <a:ahLst/>
              <a:cxnLst>
                <a:cxn ang="0">
                  <a:pos x="19" y="8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5" y="19"/>
                </a:cxn>
                <a:cxn ang="0">
                  <a:pos x="20" y="18"/>
                </a:cxn>
                <a:cxn ang="0">
                  <a:pos x="20" y="24"/>
                </a:cxn>
                <a:cxn ang="0">
                  <a:pos x="13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0" y="1"/>
                </a:cxn>
                <a:cxn ang="0">
                  <a:pos x="19" y="8"/>
                </a:cxn>
              </a:cxnLst>
              <a:rect l="0" t="0" r="r" b="b"/>
              <a:pathLst>
                <a:path w="20" h="25">
                  <a:moveTo>
                    <a:pt x="19" y="8"/>
                  </a:moveTo>
                  <a:cubicBezTo>
                    <a:pt x="18" y="7"/>
                    <a:pt x="16" y="6"/>
                    <a:pt x="14" y="6"/>
                  </a:cubicBezTo>
                  <a:cubicBezTo>
                    <a:pt x="11" y="6"/>
                    <a:pt x="8" y="9"/>
                    <a:pt x="8" y="13"/>
                  </a:cubicBezTo>
                  <a:cubicBezTo>
                    <a:pt x="8" y="17"/>
                    <a:pt x="11" y="19"/>
                    <a:pt x="15" y="19"/>
                  </a:cubicBezTo>
                  <a:cubicBezTo>
                    <a:pt x="17" y="19"/>
                    <a:pt x="19" y="19"/>
                    <a:pt x="20" y="18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8" y="25"/>
                    <a:pt x="16" y="25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6" y="0"/>
                    <a:pt x="18" y="1"/>
                    <a:pt x="20" y="1"/>
                  </a:cubicBezTo>
                  <a:lnTo>
                    <a:pt x="1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8" name="Freeform 1450"/>
            <p:cNvSpPr>
              <a:spLocks noEditPoints="1"/>
            </p:cNvSpPr>
            <p:nvPr userDrawn="1"/>
          </p:nvSpPr>
          <p:spPr bwMode="auto">
            <a:xfrm>
              <a:off x="1290" y="349"/>
              <a:ext cx="50" cy="50"/>
            </a:xfrm>
            <a:custGeom>
              <a:avLst/>
              <a:gdLst/>
              <a:ahLst/>
              <a:cxnLst>
                <a:cxn ang="0">
                  <a:pos x="8" y="15"/>
                </a:cxn>
                <a:cxn ang="0">
                  <a:pos x="15" y="20"/>
                </a:cxn>
                <a:cxn ang="0">
                  <a:pos x="23" y="18"/>
                </a:cxn>
                <a:cxn ang="0">
                  <a:pos x="23" y="24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3" y="0"/>
                </a:cxn>
                <a:cxn ang="0">
                  <a:pos x="25" y="14"/>
                </a:cxn>
                <a:cxn ang="0">
                  <a:pos x="25" y="15"/>
                </a:cxn>
                <a:cxn ang="0">
                  <a:pos x="8" y="15"/>
                </a:cxn>
                <a:cxn ang="0">
                  <a:pos x="17" y="10"/>
                </a:cxn>
                <a:cxn ang="0">
                  <a:pos x="13" y="5"/>
                </a:cxn>
                <a:cxn ang="0">
                  <a:pos x="8" y="10"/>
                </a:cxn>
                <a:cxn ang="0">
                  <a:pos x="17" y="10"/>
                </a:cxn>
              </a:cxnLst>
              <a:rect l="0" t="0" r="r" b="b"/>
              <a:pathLst>
                <a:path w="25" h="25">
                  <a:moveTo>
                    <a:pt x="8" y="15"/>
                  </a:moveTo>
                  <a:cubicBezTo>
                    <a:pt x="9" y="18"/>
                    <a:pt x="11" y="20"/>
                    <a:pt x="15" y="20"/>
                  </a:cubicBezTo>
                  <a:cubicBezTo>
                    <a:pt x="18" y="20"/>
                    <a:pt x="20" y="19"/>
                    <a:pt x="23" y="18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0" y="25"/>
                    <a:pt x="17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5"/>
                    <a:pt x="5" y="0"/>
                    <a:pt x="13" y="0"/>
                  </a:cubicBezTo>
                  <a:cubicBezTo>
                    <a:pt x="22" y="0"/>
                    <a:pt x="25" y="6"/>
                    <a:pt x="25" y="14"/>
                  </a:cubicBezTo>
                  <a:cubicBezTo>
                    <a:pt x="25" y="15"/>
                    <a:pt x="25" y="15"/>
                    <a:pt x="25" y="15"/>
                  </a:cubicBezTo>
                  <a:lnTo>
                    <a:pt x="8" y="15"/>
                  </a:lnTo>
                  <a:close/>
                  <a:moveTo>
                    <a:pt x="17" y="10"/>
                  </a:moveTo>
                  <a:cubicBezTo>
                    <a:pt x="17" y="8"/>
                    <a:pt x="16" y="5"/>
                    <a:pt x="13" y="5"/>
                  </a:cubicBezTo>
                  <a:cubicBezTo>
                    <a:pt x="10" y="5"/>
                    <a:pt x="8" y="8"/>
                    <a:pt x="8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499" name="Freeform 1451"/>
            <p:cNvSpPr>
              <a:spLocks/>
            </p:cNvSpPr>
            <p:nvPr userDrawn="1"/>
          </p:nvSpPr>
          <p:spPr bwMode="auto">
            <a:xfrm>
              <a:off x="1372" y="332"/>
              <a:ext cx="56" cy="67"/>
            </a:xfrm>
            <a:custGeom>
              <a:avLst/>
              <a:gdLst/>
              <a:ahLst/>
              <a:cxnLst>
                <a:cxn ang="0">
                  <a:pos x="28" y="32"/>
                </a:cxn>
                <a:cxn ang="0">
                  <a:pos x="19" y="33"/>
                </a:cxn>
                <a:cxn ang="0">
                  <a:pos x="0" y="17"/>
                </a:cxn>
                <a:cxn ang="0">
                  <a:pos x="19" y="0"/>
                </a:cxn>
                <a:cxn ang="0">
                  <a:pos x="28" y="2"/>
                </a:cxn>
                <a:cxn ang="0">
                  <a:pos x="27" y="9"/>
                </a:cxn>
                <a:cxn ang="0">
                  <a:pos x="19" y="6"/>
                </a:cxn>
                <a:cxn ang="0">
                  <a:pos x="9" y="17"/>
                </a:cxn>
                <a:cxn ang="0">
                  <a:pos x="20" y="27"/>
                </a:cxn>
                <a:cxn ang="0">
                  <a:pos x="28" y="25"/>
                </a:cxn>
                <a:cxn ang="0">
                  <a:pos x="28" y="32"/>
                </a:cxn>
              </a:cxnLst>
              <a:rect l="0" t="0" r="r" b="b"/>
              <a:pathLst>
                <a:path w="28" h="33">
                  <a:moveTo>
                    <a:pt x="28" y="32"/>
                  </a:moveTo>
                  <a:cubicBezTo>
                    <a:pt x="26" y="32"/>
                    <a:pt x="23" y="33"/>
                    <a:pt x="19" y="33"/>
                  </a:cubicBezTo>
                  <a:cubicBezTo>
                    <a:pt x="10" y="33"/>
                    <a:pt x="0" y="29"/>
                    <a:pt x="0" y="17"/>
                  </a:cubicBezTo>
                  <a:cubicBezTo>
                    <a:pt x="0" y="6"/>
                    <a:pt x="8" y="0"/>
                    <a:pt x="19" y="0"/>
                  </a:cubicBezTo>
                  <a:cubicBezTo>
                    <a:pt x="22" y="0"/>
                    <a:pt x="25" y="1"/>
                    <a:pt x="28" y="2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5" y="7"/>
                    <a:pt x="22" y="6"/>
                    <a:pt x="19" y="6"/>
                  </a:cubicBezTo>
                  <a:cubicBezTo>
                    <a:pt x="13" y="6"/>
                    <a:pt x="9" y="11"/>
                    <a:pt x="9" y="17"/>
                  </a:cubicBezTo>
                  <a:cubicBezTo>
                    <a:pt x="9" y="23"/>
                    <a:pt x="13" y="27"/>
                    <a:pt x="20" y="27"/>
                  </a:cubicBezTo>
                  <a:cubicBezTo>
                    <a:pt x="22" y="27"/>
                    <a:pt x="25" y="26"/>
                    <a:pt x="28" y="25"/>
                  </a:cubicBezTo>
                  <a:lnTo>
                    <a:pt x="28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0" name="Freeform 1452"/>
            <p:cNvSpPr>
              <a:spLocks noEditPoints="1"/>
            </p:cNvSpPr>
            <p:nvPr userDrawn="1"/>
          </p:nvSpPr>
          <p:spPr bwMode="auto">
            <a:xfrm>
              <a:off x="1432" y="349"/>
              <a:ext cx="57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8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1" name="Freeform 1453"/>
            <p:cNvSpPr>
              <a:spLocks/>
            </p:cNvSpPr>
            <p:nvPr userDrawn="1"/>
          </p:nvSpPr>
          <p:spPr bwMode="auto">
            <a:xfrm>
              <a:off x="1495" y="349"/>
              <a:ext cx="34" cy="50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7" y="0"/>
                </a:cxn>
                <a:cxn ang="0">
                  <a:pos x="17" y="7"/>
                </a:cxn>
              </a:cxnLst>
              <a:rect l="0" t="0" r="r" b="b"/>
              <a:pathLst>
                <a:path w="17" h="25">
                  <a:moveTo>
                    <a:pt x="17" y="7"/>
                  </a:moveTo>
                  <a:cubicBezTo>
                    <a:pt x="16" y="7"/>
                    <a:pt x="15" y="7"/>
                    <a:pt x="14" y="7"/>
                  </a:cubicBezTo>
                  <a:cubicBezTo>
                    <a:pt x="10" y="7"/>
                    <a:pt x="8" y="10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7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2" name="Freeform 1454"/>
            <p:cNvSpPr>
              <a:spLocks noEditPoints="1"/>
            </p:cNvSpPr>
            <p:nvPr userDrawn="1"/>
          </p:nvSpPr>
          <p:spPr bwMode="auto">
            <a:xfrm>
              <a:off x="1535" y="349"/>
              <a:ext cx="54" cy="6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7" y="0"/>
                </a:cxn>
                <a:cxn ang="0">
                  <a:pos x="27" y="12"/>
                </a:cxn>
                <a:cxn ang="0">
                  <a:pos x="16" y="25"/>
                </a:cxn>
                <a:cxn ang="0">
                  <a:pos x="8" y="21"/>
                </a:cxn>
                <a:cxn ang="0">
                  <a:pos x="8" y="21"/>
                </a:cxn>
                <a:cxn ang="0">
                  <a:pos x="8" y="34"/>
                </a:cxn>
                <a:cxn ang="0">
                  <a:pos x="0" y="34"/>
                </a:cxn>
                <a:cxn ang="0">
                  <a:pos x="0" y="1"/>
                </a:cxn>
                <a:cxn ang="0">
                  <a:pos x="13" y="6"/>
                </a:cxn>
                <a:cxn ang="0">
                  <a:pos x="8" y="13"/>
                </a:cxn>
                <a:cxn ang="0">
                  <a:pos x="13" y="19"/>
                </a:cxn>
                <a:cxn ang="0">
                  <a:pos x="18" y="12"/>
                </a:cxn>
                <a:cxn ang="0">
                  <a:pos x="13" y="6"/>
                </a:cxn>
              </a:cxnLst>
              <a:rect l="0" t="0" r="r" b="b"/>
              <a:pathLst>
                <a:path w="27" h="34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3" y="0"/>
                    <a:pt x="27" y="6"/>
                    <a:pt x="27" y="12"/>
                  </a:cubicBezTo>
                  <a:cubicBezTo>
                    <a:pt x="27" y="19"/>
                    <a:pt x="23" y="25"/>
                    <a:pt x="16" y="25"/>
                  </a:cubicBezTo>
                  <a:cubicBezTo>
                    <a:pt x="13" y="25"/>
                    <a:pt x="10" y="24"/>
                    <a:pt x="8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0" y="34"/>
                    <a:pt x="0" y="34"/>
                    <a:pt x="0" y="34"/>
                  </a:cubicBezTo>
                  <a:lnTo>
                    <a:pt x="0" y="1"/>
                  </a:lnTo>
                  <a:close/>
                  <a:moveTo>
                    <a:pt x="13" y="6"/>
                  </a:moveTo>
                  <a:cubicBezTo>
                    <a:pt x="10" y="6"/>
                    <a:pt x="8" y="9"/>
                    <a:pt x="8" y="13"/>
                  </a:cubicBezTo>
                  <a:cubicBezTo>
                    <a:pt x="8" y="16"/>
                    <a:pt x="11" y="19"/>
                    <a:pt x="13" y="19"/>
                  </a:cubicBezTo>
                  <a:cubicBezTo>
                    <a:pt x="16" y="19"/>
                    <a:pt x="18" y="16"/>
                    <a:pt x="18" y="12"/>
                  </a:cubicBezTo>
                  <a:cubicBezTo>
                    <a:pt x="18" y="9"/>
                    <a:pt x="17" y="6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3" name="Freeform 1455"/>
            <p:cNvSpPr>
              <a:spLocks noEditPoints="1"/>
            </p:cNvSpPr>
            <p:nvPr userDrawn="1"/>
          </p:nvSpPr>
          <p:spPr bwMode="auto">
            <a:xfrm>
              <a:off x="1593" y="349"/>
              <a:ext cx="56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4" name="Freeform 1456"/>
            <p:cNvSpPr>
              <a:spLocks/>
            </p:cNvSpPr>
            <p:nvPr userDrawn="1"/>
          </p:nvSpPr>
          <p:spPr bwMode="auto">
            <a:xfrm>
              <a:off x="1655" y="349"/>
              <a:ext cx="36" cy="50"/>
            </a:xfrm>
            <a:custGeom>
              <a:avLst/>
              <a:gdLst/>
              <a:ahLst/>
              <a:cxnLst>
                <a:cxn ang="0">
                  <a:pos x="17" y="7"/>
                </a:cxn>
                <a:cxn ang="0">
                  <a:pos x="15" y="7"/>
                </a:cxn>
                <a:cxn ang="0">
                  <a:pos x="9" y="14"/>
                </a:cxn>
                <a:cxn ang="0">
                  <a:pos x="9" y="25"/>
                </a:cxn>
                <a:cxn ang="0">
                  <a:pos x="0" y="25"/>
                </a:cxn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17" y="7"/>
                </a:cxn>
              </a:cxnLst>
              <a:rect l="0" t="0" r="r" b="b"/>
              <a:pathLst>
                <a:path w="18" h="25">
                  <a:moveTo>
                    <a:pt x="17" y="7"/>
                  </a:moveTo>
                  <a:cubicBezTo>
                    <a:pt x="16" y="7"/>
                    <a:pt x="16" y="7"/>
                    <a:pt x="15" y="7"/>
                  </a:cubicBezTo>
                  <a:cubicBezTo>
                    <a:pt x="11" y="7"/>
                    <a:pt x="9" y="10"/>
                    <a:pt x="9" y="14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1" y="0"/>
                    <a:pt x="15" y="0"/>
                  </a:cubicBezTo>
                  <a:cubicBezTo>
                    <a:pt x="16" y="0"/>
                    <a:pt x="17" y="0"/>
                    <a:pt x="18" y="0"/>
                  </a:cubicBezTo>
                  <a:lnTo>
                    <a:pt x="17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5" name="Freeform 1457"/>
            <p:cNvSpPr>
              <a:spLocks noEditPoints="1"/>
            </p:cNvSpPr>
            <p:nvPr userDrawn="1"/>
          </p:nvSpPr>
          <p:spPr bwMode="auto">
            <a:xfrm>
              <a:off x="1693" y="349"/>
              <a:ext cx="48" cy="50"/>
            </a:xfrm>
            <a:custGeom>
              <a:avLst/>
              <a:gdLst/>
              <a:ahLst/>
              <a:cxnLst>
                <a:cxn ang="0">
                  <a:pos x="17" y="25"/>
                </a:cxn>
                <a:cxn ang="0">
                  <a:pos x="17" y="21"/>
                </a:cxn>
                <a:cxn ang="0">
                  <a:pos x="16" y="21"/>
                </a:cxn>
                <a:cxn ang="0">
                  <a:pos x="9" y="25"/>
                </a:cxn>
                <a:cxn ang="0">
                  <a:pos x="0" y="18"/>
                </a:cxn>
                <a:cxn ang="0">
                  <a:pos x="12" y="9"/>
                </a:cxn>
                <a:cxn ang="0">
                  <a:pos x="16" y="10"/>
                </a:cxn>
                <a:cxn ang="0">
                  <a:pos x="11" y="6"/>
                </a:cxn>
                <a:cxn ang="0">
                  <a:pos x="3" y="7"/>
                </a:cxn>
                <a:cxn ang="0">
                  <a:pos x="3" y="2"/>
                </a:cxn>
                <a:cxn ang="0">
                  <a:pos x="13" y="0"/>
                </a:cxn>
                <a:cxn ang="0">
                  <a:pos x="24" y="10"/>
                </a:cxn>
                <a:cxn ang="0">
                  <a:pos x="24" y="19"/>
                </a:cxn>
                <a:cxn ang="0">
                  <a:pos x="24" y="25"/>
                </a:cxn>
                <a:cxn ang="0">
                  <a:pos x="17" y="25"/>
                </a:cxn>
                <a:cxn ang="0">
                  <a:pos x="11" y="20"/>
                </a:cxn>
                <a:cxn ang="0">
                  <a:pos x="16" y="14"/>
                </a:cxn>
                <a:cxn ang="0">
                  <a:pos x="13" y="14"/>
                </a:cxn>
                <a:cxn ang="0">
                  <a:pos x="8" y="17"/>
                </a:cxn>
                <a:cxn ang="0">
                  <a:pos x="11" y="20"/>
                </a:cxn>
              </a:cxnLst>
              <a:rect l="0" t="0" r="r" b="b"/>
              <a:pathLst>
                <a:path w="24" h="25">
                  <a:moveTo>
                    <a:pt x="17" y="25"/>
                  </a:moveTo>
                  <a:cubicBezTo>
                    <a:pt x="17" y="23"/>
                    <a:pt x="17" y="22"/>
                    <a:pt x="17" y="21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4"/>
                    <a:pt x="12" y="25"/>
                    <a:pt x="9" y="25"/>
                  </a:cubicBezTo>
                  <a:cubicBezTo>
                    <a:pt x="4" y="25"/>
                    <a:pt x="0" y="23"/>
                    <a:pt x="0" y="18"/>
                  </a:cubicBezTo>
                  <a:cubicBezTo>
                    <a:pt x="0" y="10"/>
                    <a:pt x="8" y="9"/>
                    <a:pt x="12" y="9"/>
                  </a:cubicBezTo>
                  <a:cubicBezTo>
                    <a:pt x="14" y="9"/>
                    <a:pt x="15" y="10"/>
                    <a:pt x="16" y="10"/>
                  </a:cubicBezTo>
                  <a:cubicBezTo>
                    <a:pt x="16" y="7"/>
                    <a:pt x="14" y="6"/>
                    <a:pt x="11" y="6"/>
                  </a:cubicBezTo>
                  <a:cubicBezTo>
                    <a:pt x="8" y="6"/>
                    <a:pt x="5" y="6"/>
                    <a:pt x="3" y="7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6" y="1"/>
                    <a:pt x="9" y="0"/>
                    <a:pt x="13" y="0"/>
                  </a:cubicBezTo>
                  <a:cubicBezTo>
                    <a:pt x="19" y="0"/>
                    <a:pt x="24" y="3"/>
                    <a:pt x="24" y="10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4" y="23"/>
                    <a:pt x="24" y="25"/>
                  </a:cubicBezTo>
                  <a:lnTo>
                    <a:pt x="17" y="25"/>
                  </a:lnTo>
                  <a:close/>
                  <a:moveTo>
                    <a:pt x="11" y="20"/>
                  </a:moveTo>
                  <a:cubicBezTo>
                    <a:pt x="14" y="20"/>
                    <a:pt x="16" y="17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10" y="14"/>
                    <a:pt x="8" y="15"/>
                    <a:pt x="8" y="17"/>
                  </a:cubicBezTo>
                  <a:cubicBezTo>
                    <a:pt x="8" y="19"/>
                    <a:pt x="9" y="20"/>
                    <a:pt x="11" y="2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6" name="Freeform 1458"/>
            <p:cNvSpPr>
              <a:spLocks/>
            </p:cNvSpPr>
            <p:nvPr userDrawn="1"/>
          </p:nvSpPr>
          <p:spPr bwMode="auto">
            <a:xfrm>
              <a:off x="1747" y="334"/>
              <a:ext cx="38" cy="6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8"/>
                </a:cxn>
                <a:cxn ang="0">
                  <a:pos x="4" y="2"/>
                </a:cxn>
                <a:cxn ang="0">
                  <a:pos x="12" y="0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13"/>
                </a:cxn>
                <a:cxn ang="0">
                  <a:pos x="12" y="13"/>
                </a:cxn>
                <a:cxn ang="0">
                  <a:pos x="12" y="22"/>
                </a:cxn>
                <a:cxn ang="0">
                  <a:pos x="16" y="27"/>
                </a:cxn>
                <a:cxn ang="0">
                  <a:pos x="18" y="26"/>
                </a:cxn>
                <a:cxn ang="0">
                  <a:pos x="19" y="32"/>
                </a:cxn>
                <a:cxn ang="0">
                  <a:pos x="13" y="32"/>
                </a:cxn>
                <a:cxn ang="0">
                  <a:pos x="4" y="23"/>
                </a:cxn>
                <a:cxn ang="0">
                  <a:pos x="4" y="13"/>
                </a:cxn>
                <a:cxn ang="0">
                  <a:pos x="0" y="13"/>
                </a:cxn>
                <a:cxn ang="0">
                  <a:pos x="0" y="8"/>
                </a:cxn>
              </a:cxnLst>
              <a:rect l="0" t="0" r="r" b="b"/>
              <a:pathLst>
                <a:path w="19" h="32">
                  <a:moveTo>
                    <a:pt x="0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5"/>
                    <a:pt x="13" y="27"/>
                    <a:pt x="16" y="27"/>
                  </a:cubicBezTo>
                  <a:cubicBezTo>
                    <a:pt x="17" y="27"/>
                    <a:pt x="17" y="26"/>
                    <a:pt x="18" y="26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7" y="32"/>
                    <a:pt x="15" y="32"/>
                    <a:pt x="13" y="32"/>
                  </a:cubicBezTo>
                  <a:cubicBezTo>
                    <a:pt x="6" y="32"/>
                    <a:pt x="4" y="29"/>
                    <a:pt x="4" y="23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7" name="Freeform 1459"/>
            <p:cNvSpPr>
              <a:spLocks noEditPoints="1"/>
            </p:cNvSpPr>
            <p:nvPr userDrawn="1"/>
          </p:nvSpPr>
          <p:spPr bwMode="auto">
            <a:xfrm>
              <a:off x="1791" y="330"/>
              <a:ext cx="18" cy="69"/>
            </a:xfrm>
            <a:custGeom>
              <a:avLst/>
              <a:gdLst/>
              <a:ahLst/>
              <a:cxnLst>
                <a:cxn ang="0">
                  <a:pos x="18" y="13"/>
                </a:cxn>
                <a:cxn ang="0">
                  <a:pos x="0" y="1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13"/>
                </a:cxn>
                <a:cxn ang="0">
                  <a:pos x="0" y="21"/>
                </a:cxn>
                <a:cxn ang="0">
                  <a:pos x="18" y="21"/>
                </a:cxn>
                <a:cxn ang="0">
                  <a:pos x="18" y="69"/>
                </a:cxn>
                <a:cxn ang="0">
                  <a:pos x="0" y="69"/>
                </a:cxn>
                <a:cxn ang="0">
                  <a:pos x="0" y="21"/>
                </a:cxn>
              </a:cxnLst>
              <a:rect l="0" t="0" r="r" b="b"/>
              <a:pathLst>
                <a:path w="18" h="69">
                  <a:moveTo>
                    <a:pt x="18" y="13"/>
                  </a:moveTo>
                  <a:lnTo>
                    <a:pt x="0" y="1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13"/>
                  </a:lnTo>
                  <a:close/>
                  <a:moveTo>
                    <a:pt x="0" y="21"/>
                  </a:moveTo>
                  <a:lnTo>
                    <a:pt x="18" y="21"/>
                  </a:lnTo>
                  <a:lnTo>
                    <a:pt x="18" y="69"/>
                  </a:lnTo>
                  <a:lnTo>
                    <a:pt x="0" y="69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8" name="Freeform 1460"/>
            <p:cNvSpPr>
              <a:spLocks noEditPoints="1"/>
            </p:cNvSpPr>
            <p:nvPr userDrawn="1"/>
          </p:nvSpPr>
          <p:spPr bwMode="auto">
            <a:xfrm>
              <a:off x="1817" y="349"/>
              <a:ext cx="56" cy="5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4" y="0"/>
                </a:cxn>
                <a:cxn ang="0">
                  <a:pos x="28" y="13"/>
                </a:cxn>
                <a:cxn ang="0">
                  <a:pos x="14" y="25"/>
                </a:cxn>
                <a:cxn ang="0">
                  <a:pos x="0" y="13"/>
                </a:cxn>
                <a:cxn ang="0">
                  <a:pos x="19" y="13"/>
                </a:cxn>
                <a:cxn ang="0">
                  <a:pos x="14" y="6"/>
                </a:cxn>
                <a:cxn ang="0">
                  <a:pos x="9" y="13"/>
                </a:cxn>
                <a:cxn ang="0">
                  <a:pos x="14" y="19"/>
                </a:cxn>
                <a:cxn ang="0">
                  <a:pos x="19" y="13"/>
                </a:cxn>
              </a:cxnLst>
              <a:rect l="0" t="0" r="r" b="b"/>
              <a:pathLst>
                <a:path w="28" h="25">
                  <a:moveTo>
                    <a:pt x="0" y="13"/>
                  </a:moveTo>
                  <a:cubicBezTo>
                    <a:pt x="0" y="5"/>
                    <a:pt x="6" y="0"/>
                    <a:pt x="14" y="0"/>
                  </a:cubicBezTo>
                  <a:cubicBezTo>
                    <a:pt x="22" y="0"/>
                    <a:pt x="28" y="5"/>
                    <a:pt x="28" y="13"/>
                  </a:cubicBezTo>
                  <a:cubicBezTo>
                    <a:pt x="28" y="20"/>
                    <a:pt x="22" y="25"/>
                    <a:pt x="14" y="25"/>
                  </a:cubicBezTo>
                  <a:cubicBezTo>
                    <a:pt x="6" y="25"/>
                    <a:pt x="0" y="20"/>
                    <a:pt x="0" y="13"/>
                  </a:cubicBezTo>
                  <a:close/>
                  <a:moveTo>
                    <a:pt x="19" y="13"/>
                  </a:moveTo>
                  <a:cubicBezTo>
                    <a:pt x="19" y="9"/>
                    <a:pt x="18" y="6"/>
                    <a:pt x="14" y="6"/>
                  </a:cubicBezTo>
                  <a:cubicBezTo>
                    <a:pt x="10" y="6"/>
                    <a:pt x="9" y="9"/>
                    <a:pt x="9" y="13"/>
                  </a:cubicBezTo>
                  <a:cubicBezTo>
                    <a:pt x="9" y="16"/>
                    <a:pt x="10" y="19"/>
                    <a:pt x="14" y="19"/>
                  </a:cubicBezTo>
                  <a:cubicBezTo>
                    <a:pt x="18" y="19"/>
                    <a:pt x="19" y="16"/>
                    <a:pt x="19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09" name="Freeform 1461"/>
            <p:cNvSpPr>
              <a:spLocks/>
            </p:cNvSpPr>
            <p:nvPr userDrawn="1"/>
          </p:nvSpPr>
          <p:spPr bwMode="auto">
            <a:xfrm>
              <a:off x="1879" y="349"/>
              <a:ext cx="52" cy="5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1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16" y="0"/>
                </a:cxn>
                <a:cxn ang="0">
                  <a:pos x="26" y="10"/>
                </a:cxn>
                <a:cxn ang="0">
                  <a:pos x="26" y="25"/>
                </a:cxn>
                <a:cxn ang="0">
                  <a:pos x="17" y="25"/>
                </a:cxn>
                <a:cxn ang="0">
                  <a:pos x="17" y="13"/>
                </a:cxn>
                <a:cxn ang="0">
                  <a:pos x="14" y="7"/>
                </a:cxn>
                <a:cxn ang="0">
                  <a:pos x="8" y="14"/>
                </a:cxn>
                <a:cxn ang="0">
                  <a:pos x="8" y="25"/>
                </a:cxn>
                <a:cxn ang="0">
                  <a:pos x="0" y="25"/>
                </a:cxn>
                <a:cxn ang="0">
                  <a:pos x="0" y="1"/>
                </a:cxn>
              </a:cxnLst>
              <a:rect l="0" t="0" r="r" b="b"/>
              <a:pathLst>
                <a:path w="26" h="25">
                  <a:moveTo>
                    <a:pt x="0" y="1"/>
                  </a:moveTo>
                  <a:cubicBezTo>
                    <a:pt x="8" y="1"/>
                    <a:pt x="8" y="1"/>
                    <a:pt x="8" y="1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9" y="2"/>
                    <a:pt x="13" y="0"/>
                    <a:pt x="16" y="0"/>
                  </a:cubicBezTo>
                  <a:cubicBezTo>
                    <a:pt x="23" y="0"/>
                    <a:pt x="26" y="5"/>
                    <a:pt x="26" y="10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9"/>
                    <a:pt x="16" y="7"/>
                    <a:pt x="14" y="7"/>
                  </a:cubicBezTo>
                  <a:cubicBezTo>
                    <a:pt x="10" y="7"/>
                    <a:pt x="8" y="9"/>
                    <a:pt x="8" y="1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0" y="25"/>
                    <a:pt x="0" y="25"/>
                    <a:pt x="0" y="25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0" name="Freeform 1462"/>
            <p:cNvSpPr>
              <a:spLocks/>
            </p:cNvSpPr>
            <p:nvPr userDrawn="1"/>
          </p:nvSpPr>
          <p:spPr bwMode="auto">
            <a:xfrm>
              <a:off x="990" y="425"/>
              <a:ext cx="48" cy="38"/>
            </a:xfrm>
            <a:custGeom>
              <a:avLst/>
              <a:gdLst/>
              <a:ahLst/>
              <a:cxnLst>
                <a:cxn ang="0">
                  <a:pos x="38" y="38"/>
                </a:cxn>
                <a:cxn ang="0">
                  <a:pos x="34" y="38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38" y="38"/>
                </a:cxn>
              </a:cxnLst>
              <a:rect l="0" t="0" r="r" b="b"/>
              <a:pathLst>
                <a:path w="48" h="38">
                  <a:moveTo>
                    <a:pt x="38" y="38"/>
                  </a:moveTo>
                  <a:lnTo>
                    <a:pt x="34" y="38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0" y="0"/>
                  </a:lnTo>
                  <a:lnTo>
                    <a:pt x="4" y="0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38" y="3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1" name="Freeform 1463"/>
            <p:cNvSpPr>
              <a:spLocks noEditPoints="1"/>
            </p:cNvSpPr>
            <p:nvPr userDrawn="1"/>
          </p:nvSpPr>
          <p:spPr bwMode="auto">
            <a:xfrm>
              <a:off x="1040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1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1" y="10"/>
                    <a:pt x="11" y="7"/>
                  </a:cubicBezTo>
                  <a:cubicBezTo>
                    <a:pt x="11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2" name="Freeform 1464"/>
            <p:cNvSpPr>
              <a:spLocks/>
            </p:cNvSpPr>
            <p:nvPr userDrawn="1"/>
          </p:nvSpPr>
          <p:spPr bwMode="auto">
            <a:xfrm>
              <a:off x="107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3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3" name="Rectangle 1465"/>
            <p:cNvSpPr>
              <a:spLocks noChangeArrowheads="1"/>
            </p:cNvSpPr>
            <p:nvPr userDrawn="1"/>
          </p:nvSpPr>
          <p:spPr bwMode="auto">
            <a:xfrm>
              <a:off x="1088" y="423"/>
              <a:ext cx="2" cy="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4" name="Freeform 1466"/>
            <p:cNvSpPr>
              <a:spLocks noEditPoints="1"/>
            </p:cNvSpPr>
            <p:nvPr userDrawn="1"/>
          </p:nvSpPr>
          <p:spPr bwMode="auto">
            <a:xfrm>
              <a:off x="1096" y="423"/>
              <a:ext cx="24" cy="40"/>
            </a:xfrm>
            <a:custGeom>
              <a:avLst/>
              <a:gdLst/>
              <a:ahLst/>
              <a:cxnLst>
                <a:cxn ang="0">
                  <a:pos x="12" y="20"/>
                </a:cxn>
                <a:cxn ang="0">
                  <a:pos x="10" y="20"/>
                </a:cxn>
                <a:cxn ang="0">
                  <a:pos x="10" y="17"/>
                </a:cxn>
                <a:cxn ang="0">
                  <a:pos x="10" y="17"/>
                </a:cxn>
                <a:cxn ang="0">
                  <a:pos x="6" y="20"/>
                </a:cxn>
                <a:cxn ang="0">
                  <a:pos x="0" y="13"/>
                </a:cxn>
                <a:cxn ang="0">
                  <a:pos x="6" y="6"/>
                </a:cxn>
                <a:cxn ang="0">
                  <a:pos x="10" y="9"/>
                </a:cxn>
                <a:cxn ang="0">
                  <a:pos x="10" y="9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0"/>
                </a:cxn>
                <a:cxn ang="0">
                  <a:pos x="6" y="19"/>
                </a:cxn>
                <a:cxn ang="0">
                  <a:pos x="10" y="13"/>
                </a:cxn>
                <a:cxn ang="0">
                  <a:pos x="6" y="7"/>
                </a:cxn>
                <a:cxn ang="0">
                  <a:pos x="2" y="13"/>
                </a:cxn>
                <a:cxn ang="0">
                  <a:pos x="6" y="19"/>
                </a:cxn>
              </a:cxnLst>
              <a:rect l="0" t="0" r="r" b="b"/>
              <a:pathLst>
                <a:path w="12" h="20">
                  <a:moveTo>
                    <a:pt x="12" y="20"/>
                  </a:moveTo>
                  <a:cubicBezTo>
                    <a:pt x="10" y="20"/>
                    <a:pt x="10" y="20"/>
                    <a:pt x="10" y="20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9" y="19"/>
                    <a:pt x="8" y="20"/>
                    <a:pt x="6" y="20"/>
                  </a:cubicBezTo>
                  <a:cubicBezTo>
                    <a:pt x="2" y="20"/>
                    <a:pt x="0" y="17"/>
                    <a:pt x="0" y="13"/>
                  </a:cubicBezTo>
                  <a:cubicBezTo>
                    <a:pt x="0" y="9"/>
                    <a:pt x="2" y="6"/>
                    <a:pt x="6" y="6"/>
                  </a:cubicBezTo>
                  <a:cubicBezTo>
                    <a:pt x="8" y="6"/>
                    <a:pt x="10" y="8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20"/>
                  </a:lnTo>
                  <a:close/>
                  <a:moveTo>
                    <a:pt x="6" y="19"/>
                  </a:moveTo>
                  <a:cubicBezTo>
                    <a:pt x="9" y="19"/>
                    <a:pt x="10" y="15"/>
                    <a:pt x="10" y="13"/>
                  </a:cubicBezTo>
                  <a:cubicBezTo>
                    <a:pt x="10" y="11"/>
                    <a:pt x="9" y="7"/>
                    <a:pt x="6" y="7"/>
                  </a:cubicBezTo>
                  <a:cubicBezTo>
                    <a:pt x="3" y="7"/>
                    <a:pt x="2" y="10"/>
                    <a:pt x="2" y="13"/>
                  </a:cubicBezTo>
                  <a:cubicBezTo>
                    <a:pt x="2" y="16"/>
                    <a:pt x="3" y="19"/>
                    <a:pt x="6" y="1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5" name="Freeform 1467"/>
            <p:cNvSpPr>
              <a:spLocks noEditPoints="1"/>
            </p:cNvSpPr>
            <p:nvPr userDrawn="1"/>
          </p:nvSpPr>
          <p:spPr bwMode="auto">
            <a:xfrm>
              <a:off x="1140" y="425"/>
              <a:ext cx="2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7" y="9"/>
                </a:cxn>
                <a:cxn ang="0">
                  <a:pos x="7" y="9"/>
                </a:cxn>
                <a:cxn ang="0">
                  <a:pos x="11" y="13"/>
                </a:cxn>
                <a:cxn ang="0">
                  <a:pos x="4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2" y="17"/>
                </a:cxn>
                <a:cxn ang="0">
                  <a:pos x="4" y="17"/>
                </a:cxn>
                <a:cxn ang="0">
                  <a:pos x="9" y="13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2" y="17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9" y="5"/>
                </a:cxn>
                <a:cxn ang="0">
                  <a:pos x="5" y="2"/>
                </a:cxn>
                <a:cxn ang="0">
                  <a:pos x="2" y="2"/>
                </a:cxn>
                <a:cxn ang="0">
                  <a:pos x="2" y="8"/>
                </a:cxn>
              </a:cxnLst>
              <a:rect l="0" t="0" r="r" b="b"/>
              <a:pathLst>
                <a:path w="11" h="19">
                  <a:moveTo>
                    <a:pt x="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7"/>
                    <a:pt x="9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9" y="9"/>
                    <a:pt x="11" y="11"/>
                    <a:pt x="11" y="13"/>
                  </a:cubicBezTo>
                  <a:cubicBezTo>
                    <a:pt x="11" y="17"/>
                    <a:pt x="8" y="19"/>
                    <a:pt x="4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2" y="17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6" y="17"/>
                    <a:pt x="9" y="16"/>
                    <a:pt x="9" y="13"/>
                  </a:cubicBezTo>
                  <a:cubicBezTo>
                    <a:pt x="9" y="10"/>
                    <a:pt x="6" y="10"/>
                    <a:pt x="4" y="10"/>
                  </a:cubicBezTo>
                  <a:cubicBezTo>
                    <a:pt x="2" y="10"/>
                    <a:pt x="2" y="10"/>
                    <a:pt x="2" y="10"/>
                  </a:cubicBezTo>
                  <a:lnTo>
                    <a:pt x="2" y="17"/>
                  </a:lnTo>
                  <a:close/>
                  <a:moveTo>
                    <a:pt x="2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8"/>
                    <a:pt x="9" y="8"/>
                    <a:pt x="9" y="5"/>
                  </a:cubicBezTo>
                  <a:cubicBezTo>
                    <a:pt x="9" y="2"/>
                    <a:pt x="6" y="2"/>
                    <a:pt x="5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6" name="Freeform 1468"/>
            <p:cNvSpPr>
              <a:spLocks noEditPoints="1"/>
            </p:cNvSpPr>
            <p:nvPr userDrawn="1"/>
          </p:nvSpPr>
          <p:spPr bwMode="auto">
            <a:xfrm>
              <a:off x="1168" y="435"/>
              <a:ext cx="20" cy="28"/>
            </a:xfrm>
            <a:custGeom>
              <a:avLst/>
              <a:gdLst/>
              <a:ahLst/>
              <a:cxnLst>
                <a:cxn ang="0">
                  <a:pos x="8" y="11"/>
                </a:cxn>
                <a:cxn ang="0">
                  <a:pos x="8" y="11"/>
                </a:cxn>
                <a:cxn ang="0">
                  <a:pos x="4" y="14"/>
                </a:cxn>
                <a:cxn ang="0">
                  <a:pos x="0" y="10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8" y="5"/>
                </a:cxn>
                <a:cxn ang="0">
                  <a:pos x="5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11"/>
                </a:cxn>
                <a:cxn ang="0">
                  <a:pos x="10" y="14"/>
                </a:cxn>
                <a:cxn ang="0">
                  <a:pos x="8" y="14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1" y="10"/>
                </a:cxn>
                <a:cxn ang="0">
                  <a:pos x="4" y="13"/>
                </a:cxn>
                <a:cxn ang="0">
                  <a:pos x="8" y="8"/>
                </a:cxn>
                <a:cxn ang="0">
                  <a:pos x="8" y="7"/>
                </a:cxn>
              </a:cxnLst>
              <a:rect l="0" t="0" r="r" b="b"/>
              <a:pathLst>
                <a:path w="10" h="14">
                  <a:moveTo>
                    <a:pt x="8" y="11"/>
                  </a:moveTo>
                  <a:cubicBezTo>
                    <a:pt x="8" y="11"/>
                    <a:pt x="8" y="11"/>
                    <a:pt x="8" y="11"/>
                  </a:cubicBezTo>
                  <a:cubicBezTo>
                    <a:pt x="7" y="13"/>
                    <a:pt x="6" y="14"/>
                    <a:pt x="4" y="14"/>
                  </a:cubicBezTo>
                  <a:cubicBezTo>
                    <a:pt x="0" y="14"/>
                    <a:pt x="0" y="11"/>
                    <a:pt x="0" y="10"/>
                  </a:cubicBezTo>
                  <a:cubicBezTo>
                    <a:pt x="0" y="6"/>
                    <a:pt x="4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2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4" y="0"/>
                    <a:pt x="5" y="0"/>
                  </a:cubicBezTo>
                  <a:cubicBezTo>
                    <a:pt x="8" y="0"/>
                    <a:pt x="10" y="1"/>
                    <a:pt x="10" y="5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2"/>
                    <a:pt x="10" y="13"/>
                    <a:pt x="10" y="14"/>
                  </a:cubicBezTo>
                  <a:cubicBezTo>
                    <a:pt x="8" y="14"/>
                    <a:pt x="8" y="14"/>
                    <a:pt x="8" y="14"/>
                  </a:cubicBezTo>
                  <a:lnTo>
                    <a:pt x="8" y="11"/>
                  </a:ln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5" y="7"/>
                    <a:pt x="1" y="7"/>
                    <a:pt x="1" y="10"/>
                  </a:cubicBezTo>
                  <a:cubicBezTo>
                    <a:pt x="1" y="12"/>
                    <a:pt x="3" y="13"/>
                    <a:pt x="4" y="13"/>
                  </a:cubicBezTo>
                  <a:cubicBezTo>
                    <a:pt x="8" y="13"/>
                    <a:pt x="8" y="9"/>
                    <a:pt x="8" y="8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7" name="Freeform 1469"/>
            <p:cNvSpPr>
              <a:spLocks/>
            </p:cNvSpPr>
            <p:nvPr userDrawn="1"/>
          </p:nvSpPr>
          <p:spPr bwMode="auto">
            <a:xfrm>
              <a:off x="1194" y="435"/>
              <a:ext cx="2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1" y="5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6"/>
                </a:cxn>
                <a:cxn ang="0">
                  <a:pos x="6" y="1"/>
                </a:cxn>
                <a:cxn ang="0">
                  <a:pos x="2" y="6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11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9" y="3"/>
                    <a:pt x="8" y="1"/>
                    <a:pt x="6" y="1"/>
                  </a:cubicBezTo>
                  <a:cubicBezTo>
                    <a:pt x="3" y="1"/>
                    <a:pt x="2" y="4"/>
                    <a:pt x="2" y="6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8" name="Freeform 1470"/>
            <p:cNvSpPr>
              <a:spLocks/>
            </p:cNvSpPr>
            <p:nvPr userDrawn="1"/>
          </p:nvSpPr>
          <p:spPr bwMode="auto">
            <a:xfrm>
              <a:off x="1224" y="423"/>
              <a:ext cx="2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4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6" y="24"/>
                </a:cxn>
                <a:cxn ang="0">
                  <a:pos x="20" y="40"/>
                </a:cxn>
                <a:cxn ang="0">
                  <a:pos x="16" y="40"/>
                </a:cxn>
                <a:cxn ang="0">
                  <a:pos x="2" y="26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0" y="0"/>
                </a:cxn>
              </a:cxnLst>
              <a:rect l="0" t="0" r="r" b="b"/>
              <a:pathLst>
                <a:path w="20" h="40">
                  <a:moveTo>
                    <a:pt x="0" y="0"/>
                  </a:moveTo>
                  <a:lnTo>
                    <a:pt x="2" y="0"/>
                  </a:lnTo>
                  <a:lnTo>
                    <a:pt x="2" y="24"/>
                  </a:lnTo>
                  <a:lnTo>
                    <a:pt x="14" y="12"/>
                  </a:lnTo>
                  <a:lnTo>
                    <a:pt x="18" y="12"/>
                  </a:lnTo>
                  <a:lnTo>
                    <a:pt x="6" y="24"/>
                  </a:lnTo>
                  <a:lnTo>
                    <a:pt x="20" y="40"/>
                  </a:lnTo>
                  <a:lnTo>
                    <a:pt x="16" y="40"/>
                  </a:lnTo>
                  <a:lnTo>
                    <a:pt x="2" y="26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19" name="Freeform 1471"/>
            <p:cNvSpPr>
              <a:spLocks/>
            </p:cNvSpPr>
            <p:nvPr userDrawn="1"/>
          </p:nvSpPr>
          <p:spPr bwMode="auto">
            <a:xfrm>
              <a:off x="1262" y="425"/>
              <a:ext cx="30" cy="38"/>
            </a:xfrm>
            <a:custGeom>
              <a:avLst/>
              <a:gdLst/>
              <a:ahLst/>
              <a:cxnLst>
                <a:cxn ang="0">
                  <a:pos x="13" y="10"/>
                </a:cxn>
                <a:cxn ang="0">
                  <a:pos x="9" y="10"/>
                </a:cxn>
                <a:cxn ang="0">
                  <a:pos x="9" y="9"/>
                </a:cxn>
                <a:cxn ang="0">
                  <a:pos x="15" y="9"/>
                </a:cxn>
                <a:cxn ang="0">
                  <a:pos x="15" y="18"/>
                </a:cxn>
                <a:cxn ang="0">
                  <a:pos x="9" y="19"/>
                </a:cxn>
                <a:cxn ang="0">
                  <a:pos x="0" y="9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4" y="3"/>
                </a:cxn>
                <a:cxn ang="0">
                  <a:pos x="9" y="2"/>
                </a:cxn>
                <a:cxn ang="0">
                  <a:pos x="2" y="9"/>
                </a:cxn>
                <a:cxn ang="0">
                  <a:pos x="9" y="17"/>
                </a:cxn>
                <a:cxn ang="0">
                  <a:pos x="13" y="17"/>
                </a:cxn>
                <a:cxn ang="0">
                  <a:pos x="13" y="10"/>
                </a:cxn>
              </a:cxnLst>
              <a:rect l="0" t="0" r="r" b="b"/>
              <a:pathLst>
                <a:path w="15" h="19">
                  <a:moveTo>
                    <a:pt x="13" y="10"/>
                  </a:move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3" y="19"/>
                    <a:pt x="11" y="19"/>
                    <a:pt x="9" y="19"/>
                  </a:cubicBezTo>
                  <a:cubicBezTo>
                    <a:pt x="3" y="19"/>
                    <a:pt x="0" y="15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1" y="0"/>
                    <a:pt x="13" y="0"/>
                    <a:pt x="14" y="1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4" y="2"/>
                    <a:pt x="2" y="5"/>
                    <a:pt x="2" y="9"/>
                  </a:cubicBezTo>
                  <a:cubicBezTo>
                    <a:pt x="2" y="14"/>
                    <a:pt x="4" y="17"/>
                    <a:pt x="9" y="17"/>
                  </a:cubicBezTo>
                  <a:cubicBezTo>
                    <a:pt x="10" y="17"/>
                    <a:pt x="12" y="17"/>
                    <a:pt x="13" y="17"/>
                  </a:cubicBezTo>
                  <a:lnTo>
                    <a:pt x="13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0" name="Freeform 1472"/>
            <p:cNvSpPr>
              <a:spLocks/>
            </p:cNvSpPr>
            <p:nvPr userDrawn="1"/>
          </p:nvSpPr>
          <p:spPr bwMode="auto">
            <a:xfrm>
              <a:off x="1300" y="435"/>
              <a:ext cx="12" cy="2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5" y="2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3"/>
                </a:cxn>
              </a:cxnLst>
              <a:rect l="0" t="0" r="r" b="b"/>
              <a:pathLst>
                <a:path w="6" h="14">
                  <a:moveTo>
                    <a:pt x="0" y="3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3" y="0"/>
                    <a:pt x="5" y="0"/>
                  </a:cubicBezTo>
                  <a:cubicBezTo>
                    <a:pt x="5" y="0"/>
                    <a:pt x="6" y="0"/>
                    <a:pt x="6" y="0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5" y="2"/>
                    <a:pt x="5" y="2"/>
                  </a:cubicBezTo>
                  <a:cubicBezTo>
                    <a:pt x="2" y="2"/>
                    <a:pt x="2" y="5"/>
                    <a:pt x="2" y="7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1" name="Freeform 1473"/>
            <p:cNvSpPr>
              <a:spLocks noEditPoints="1"/>
            </p:cNvSpPr>
            <p:nvPr userDrawn="1"/>
          </p:nvSpPr>
          <p:spPr bwMode="auto">
            <a:xfrm>
              <a:off x="1314" y="435"/>
              <a:ext cx="24" cy="2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0" y="7"/>
                </a:cxn>
                <a:cxn ang="0">
                  <a:pos x="6" y="0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</a:cxnLst>
              <a:rect l="0" t="0" r="r" b="b"/>
              <a:pathLst>
                <a:path w="12" h="14">
                  <a:moveTo>
                    <a:pt x="6" y="0"/>
                  </a:move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2" y="14"/>
                    <a:pt x="0" y="11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lose/>
                  <a:moveTo>
                    <a:pt x="6" y="13"/>
                  </a:move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ubicBezTo>
                    <a:pt x="3" y="1"/>
                    <a:pt x="2" y="4"/>
                    <a:pt x="2" y="7"/>
                  </a:cubicBezTo>
                  <a:cubicBezTo>
                    <a:pt x="2" y="10"/>
                    <a:pt x="3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2" name="Freeform 1474"/>
            <p:cNvSpPr>
              <a:spLocks/>
            </p:cNvSpPr>
            <p:nvPr userDrawn="1"/>
          </p:nvSpPr>
          <p:spPr bwMode="auto">
            <a:xfrm>
              <a:off x="1344" y="435"/>
              <a:ext cx="22" cy="28"/>
            </a:xfrm>
            <a:custGeom>
              <a:avLst/>
              <a:gdLst/>
              <a:ahLst/>
              <a:cxnLst>
                <a:cxn ang="0">
                  <a:pos x="11" y="10"/>
                </a:cxn>
                <a:cxn ang="0">
                  <a:pos x="11" y="14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11"/>
                </a:cxn>
                <a:cxn ang="0">
                  <a:pos x="5" y="14"/>
                </a:cxn>
                <a:cxn ang="0">
                  <a:pos x="0" y="9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8"/>
                </a:cxn>
                <a:cxn ang="0">
                  <a:pos x="5" y="13"/>
                </a:cxn>
                <a:cxn ang="0">
                  <a:pos x="9" y="8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1" y="10"/>
                </a:cxn>
              </a:cxnLst>
              <a:rect l="0" t="0" r="r" b="b"/>
              <a:pathLst>
                <a:path w="11" h="14">
                  <a:moveTo>
                    <a:pt x="11" y="10"/>
                  </a:moveTo>
                  <a:cubicBezTo>
                    <a:pt x="11" y="11"/>
                    <a:pt x="11" y="13"/>
                    <a:pt x="11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12"/>
                    <a:pt x="7" y="14"/>
                    <a:pt x="5" y="14"/>
                  </a:cubicBezTo>
                  <a:cubicBezTo>
                    <a:pt x="1" y="14"/>
                    <a:pt x="0" y="12"/>
                    <a:pt x="0" y="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11"/>
                    <a:pt x="3" y="13"/>
                    <a:pt x="5" y="13"/>
                  </a:cubicBezTo>
                  <a:cubicBezTo>
                    <a:pt x="8" y="13"/>
                    <a:pt x="9" y="10"/>
                    <a:pt x="9" y="8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1" y="0"/>
                    <a:pt x="11" y="0"/>
                    <a:pt x="11" y="0"/>
                  </a:cubicBezTo>
                  <a:lnTo>
                    <a:pt x="1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3" name="Freeform 1475"/>
            <p:cNvSpPr>
              <a:spLocks noEditPoints="1"/>
            </p:cNvSpPr>
            <p:nvPr userDrawn="1"/>
          </p:nvSpPr>
          <p:spPr bwMode="auto">
            <a:xfrm>
              <a:off x="1372" y="435"/>
              <a:ext cx="24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6" y="0"/>
                </a:cxn>
                <a:cxn ang="0">
                  <a:pos x="12" y="7"/>
                </a:cxn>
                <a:cxn ang="0">
                  <a:pos x="6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0" y="0"/>
                </a:cxn>
                <a:cxn ang="0">
                  <a:pos x="6" y="1"/>
                </a:cxn>
                <a:cxn ang="0">
                  <a:pos x="2" y="7"/>
                </a:cxn>
                <a:cxn ang="0">
                  <a:pos x="6" y="13"/>
                </a:cxn>
                <a:cxn ang="0">
                  <a:pos x="10" y="7"/>
                </a:cxn>
                <a:cxn ang="0">
                  <a:pos x="6" y="1"/>
                </a:cxn>
              </a:cxnLst>
              <a:rect l="0" t="0" r="r" b="b"/>
              <a:pathLst>
                <a:path w="12" h="19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3" y="0"/>
                    <a:pt x="6" y="0"/>
                  </a:cubicBezTo>
                  <a:cubicBezTo>
                    <a:pt x="10" y="0"/>
                    <a:pt x="12" y="3"/>
                    <a:pt x="12" y="7"/>
                  </a:cubicBezTo>
                  <a:cubicBezTo>
                    <a:pt x="12" y="11"/>
                    <a:pt x="10" y="14"/>
                    <a:pt x="6" y="14"/>
                  </a:cubicBezTo>
                  <a:cubicBezTo>
                    <a:pt x="4" y="14"/>
                    <a:pt x="3" y="13"/>
                    <a:pt x="2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0" y="19"/>
                    <a:pt x="0" y="19"/>
                    <a:pt x="0" y="19"/>
                  </a:cubicBezTo>
                  <a:lnTo>
                    <a:pt x="0" y="0"/>
                  </a:lnTo>
                  <a:close/>
                  <a:moveTo>
                    <a:pt x="6" y="1"/>
                  </a:moveTo>
                  <a:cubicBezTo>
                    <a:pt x="3" y="1"/>
                    <a:pt x="2" y="5"/>
                    <a:pt x="2" y="7"/>
                  </a:cubicBezTo>
                  <a:cubicBezTo>
                    <a:pt x="2" y="9"/>
                    <a:pt x="3" y="13"/>
                    <a:pt x="6" y="13"/>
                  </a:cubicBezTo>
                  <a:cubicBezTo>
                    <a:pt x="9" y="13"/>
                    <a:pt x="10" y="10"/>
                    <a:pt x="10" y="7"/>
                  </a:cubicBezTo>
                  <a:cubicBezTo>
                    <a:pt x="10" y="4"/>
                    <a:pt x="9" y="1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4" name="Freeform 1476"/>
            <p:cNvSpPr>
              <a:spLocks noEditPoints="1"/>
            </p:cNvSpPr>
            <p:nvPr userDrawn="1"/>
          </p:nvSpPr>
          <p:spPr bwMode="auto">
            <a:xfrm>
              <a:off x="257" y="248"/>
              <a:ext cx="212" cy="213"/>
            </a:xfrm>
            <a:custGeom>
              <a:avLst/>
              <a:gdLst/>
              <a:ahLst/>
              <a:cxnLst>
                <a:cxn ang="0">
                  <a:pos x="106" y="3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76" y="0"/>
                </a:cxn>
                <a:cxn ang="0">
                  <a:pos x="106" y="30"/>
                </a:cxn>
                <a:cxn ang="0">
                  <a:pos x="29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29" y="0"/>
                </a:cxn>
                <a:cxn ang="0">
                  <a:pos x="76" y="106"/>
                </a:cxn>
                <a:cxn ang="0">
                  <a:pos x="106" y="106"/>
                </a:cxn>
                <a:cxn ang="0">
                  <a:pos x="106" y="106"/>
                </a:cxn>
                <a:cxn ang="0">
                  <a:pos x="106" y="77"/>
                </a:cxn>
                <a:cxn ang="0">
                  <a:pos x="76" y="106"/>
                </a:cxn>
                <a:cxn ang="0">
                  <a:pos x="0" y="77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29" y="106"/>
                </a:cxn>
                <a:cxn ang="0">
                  <a:pos x="0" y="77"/>
                </a:cxn>
              </a:cxnLst>
              <a:rect l="0" t="0" r="r" b="b"/>
              <a:pathLst>
                <a:path w="106" h="106">
                  <a:moveTo>
                    <a:pt x="106" y="3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90" y="6"/>
                    <a:pt x="100" y="16"/>
                    <a:pt x="106" y="30"/>
                  </a:cubicBezTo>
                  <a:close/>
                  <a:moveTo>
                    <a:pt x="2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6" y="16"/>
                    <a:pt x="16" y="6"/>
                    <a:pt x="29" y="0"/>
                  </a:cubicBezTo>
                  <a:close/>
                  <a:moveTo>
                    <a:pt x="76" y="106"/>
                  </a:moveTo>
                  <a:cubicBezTo>
                    <a:pt x="106" y="106"/>
                    <a:pt x="106" y="106"/>
                    <a:pt x="106" y="106"/>
                  </a:cubicBezTo>
                  <a:cubicBezTo>
                    <a:pt x="106" y="106"/>
                    <a:pt x="106" y="106"/>
                    <a:pt x="106" y="106"/>
                  </a:cubicBezTo>
                  <a:cubicBezTo>
                    <a:pt x="106" y="77"/>
                    <a:pt x="106" y="77"/>
                    <a:pt x="106" y="77"/>
                  </a:cubicBezTo>
                  <a:cubicBezTo>
                    <a:pt x="100" y="90"/>
                    <a:pt x="90" y="101"/>
                    <a:pt x="76" y="106"/>
                  </a:cubicBezTo>
                  <a:close/>
                  <a:moveTo>
                    <a:pt x="0" y="77"/>
                  </a:moveTo>
                  <a:cubicBezTo>
                    <a:pt x="0" y="106"/>
                    <a:pt x="0" y="106"/>
                    <a:pt x="0" y="106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29" y="106"/>
                    <a:pt x="29" y="106"/>
                    <a:pt x="29" y="106"/>
                  </a:cubicBezTo>
                  <a:cubicBezTo>
                    <a:pt x="16" y="101"/>
                    <a:pt x="6" y="90"/>
                    <a:pt x="0" y="7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5" name="Freeform 1477"/>
            <p:cNvSpPr>
              <a:spLocks/>
            </p:cNvSpPr>
            <p:nvPr userDrawn="1"/>
          </p:nvSpPr>
          <p:spPr bwMode="auto">
            <a:xfrm>
              <a:off x="295" y="395"/>
              <a:ext cx="56" cy="5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" y="6"/>
                </a:cxn>
                <a:cxn ang="0">
                  <a:pos x="2" y="7"/>
                </a:cxn>
                <a:cxn ang="0">
                  <a:pos x="2" y="7"/>
                </a:cxn>
                <a:cxn ang="0">
                  <a:pos x="11" y="15"/>
                </a:cxn>
                <a:cxn ang="0">
                  <a:pos x="14" y="21"/>
                </a:cxn>
                <a:cxn ang="0">
                  <a:pos x="15" y="24"/>
                </a:cxn>
                <a:cxn ang="0">
                  <a:pos x="17" y="26"/>
                </a:cxn>
                <a:cxn ang="0">
                  <a:pos x="16" y="25"/>
                </a:cxn>
                <a:cxn ang="0">
                  <a:pos x="16" y="26"/>
                </a:cxn>
                <a:cxn ang="0">
                  <a:pos x="18" y="27"/>
                </a:cxn>
                <a:cxn ang="0">
                  <a:pos x="17" y="26"/>
                </a:cxn>
                <a:cxn ang="0">
                  <a:pos x="18" y="28"/>
                </a:cxn>
                <a:cxn ang="0">
                  <a:pos x="18" y="27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19" y="28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1" y="29"/>
                </a:cxn>
                <a:cxn ang="0">
                  <a:pos x="22" y="29"/>
                </a:cxn>
                <a:cxn ang="0">
                  <a:pos x="21" y="27"/>
                </a:cxn>
                <a:cxn ang="0">
                  <a:pos x="20" y="26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20" y="25"/>
                </a:cxn>
                <a:cxn ang="0">
                  <a:pos x="19" y="24"/>
                </a:cxn>
                <a:cxn ang="0">
                  <a:pos x="20" y="24"/>
                </a:cxn>
                <a:cxn ang="0">
                  <a:pos x="20" y="23"/>
                </a:cxn>
                <a:cxn ang="0">
                  <a:pos x="20" y="21"/>
                </a:cxn>
                <a:cxn ang="0">
                  <a:pos x="23" y="21"/>
                </a:cxn>
                <a:cxn ang="0">
                  <a:pos x="24" y="19"/>
                </a:cxn>
                <a:cxn ang="0">
                  <a:pos x="23" y="17"/>
                </a:cxn>
                <a:cxn ang="0">
                  <a:pos x="26" y="16"/>
                </a:cxn>
                <a:cxn ang="0">
                  <a:pos x="26" y="13"/>
                </a:cxn>
                <a:cxn ang="0">
                  <a:pos x="26" y="11"/>
                </a:cxn>
                <a:cxn ang="0">
                  <a:pos x="27" y="8"/>
                </a:cxn>
                <a:cxn ang="0">
                  <a:pos x="21" y="7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7" y="6"/>
                </a:cxn>
                <a:cxn ang="0">
                  <a:pos x="15" y="3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8" y="1"/>
                </a:cxn>
                <a:cxn ang="0">
                  <a:pos x="9" y="1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3"/>
                </a:cxn>
              </a:cxnLst>
              <a:rect l="0" t="0" r="r" b="b"/>
              <a:pathLst>
                <a:path w="28" h="29">
                  <a:moveTo>
                    <a:pt x="2" y="3"/>
                  </a:moveTo>
                  <a:cubicBezTo>
                    <a:pt x="2" y="5"/>
                    <a:pt x="2" y="5"/>
                    <a:pt x="1" y="6"/>
                  </a:cubicBezTo>
                  <a:cubicBezTo>
                    <a:pt x="1" y="6"/>
                    <a:pt x="1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9"/>
                    <a:pt x="9" y="13"/>
                    <a:pt x="11" y="15"/>
                  </a:cubicBezTo>
                  <a:cubicBezTo>
                    <a:pt x="12" y="16"/>
                    <a:pt x="13" y="19"/>
                    <a:pt x="14" y="21"/>
                  </a:cubicBezTo>
                  <a:cubicBezTo>
                    <a:pt x="14" y="22"/>
                    <a:pt x="14" y="23"/>
                    <a:pt x="15" y="24"/>
                  </a:cubicBezTo>
                  <a:cubicBezTo>
                    <a:pt x="16" y="24"/>
                    <a:pt x="16" y="24"/>
                    <a:pt x="17" y="26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6" y="26"/>
                    <a:pt x="16" y="26"/>
                  </a:cubicBezTo>
                  <a:cubicBezTo>
                    <a:pt x="17" y="26"/>
                    <a:pt x="17" y="26"/>
                    <a:pt x="18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7"/>
                    <a:pt x="18" y="27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0" y="28"/>
                    <a:pt x="20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0" y="28"/>
                    <a:pt x="22" y="28"/>
                    <a:pt x="21" y="27"/>
                  </a:cubicBezTo>
                  <a:cubicBezTo>
                    <a:pt x="21" y="26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4"/>
                    <a:pt x="19" y="24"/>
                  </a:cubicBezTo>
                  <a:cubicBezTo>
                    <a:pt x="19" y="24"/>
                    <a:pt x="20" y="24"/>
                    <a:pt x="20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3" y="24"/>
                    <a:pt x="22" y="22"/>
                    <a:pt x="20" y="21"/>
                  </a:cubicBezTo>
                  <a:cubicBezTo>
                    <a:pt x="22" y="22"/>
                    <a:pt x="22" y="21"/>
                    <a:pt x="23" y="21"/>
                  </a:cubicBezTo>
                  <a:cubicBezTo>
                    <a:pt x="23" y="20"/>
                    <a:pt x="23" y="20"/>
                    <a:pt x="24" y="19"/>
                  </a:cubicBezTo>
                  <a:cubicBezTo>
                    <a:pt x="24" y="18"/>
                    <a:pt x="23" y="18"/>
                    <a:pt x="23" y="17"/>
                  </a:cubicBezTo>
                  <a:cubicBezTo>
                    <a:pt x="24" y="16"/>
                    <a:pt x="25" y="17"/>
                    <a:pt x="26" y="16"/>
                  </a:cubicBezTo>
                  <a:cubicBezTo>
                    <a:pt x="26" y="15"/>
                    <a:pt x="27" y="15"/>
                    <a:pt x="26" y="13"/>
                  </a:cubicBezTo>
                  <a:cubicBezTo>
                    <a:pt x="26" y="12"/>
                    <a:pt x="26" y="12"/>
                    <a:pt x="26" y="11"/>
                  </a:cubicBezTo>
                  <a:cubicBezTo>
                    <a:pt x="27" y="10"/>
                    <a:pt x="28" y="9"/>
                    <a:pt x="27" y="8"/>
                  </a:cubicBezTo>
                  <a:cubicBezTo>
                    <a:pt x="26" y="7"/>
                    <a:pt x="22" y="6"/>
                    <a:pt x="21" y="7"/>
                  </a:cubicBezTo>
                  <a:cubicBezTo>
                    <a:pt x="20" y="6"/>
                    <a:pt x="19" y="6"/>
                    <a:pt x="18" y="6"/>
                  </a:cubicBezTo>
                  <a:cubicBezTo>
                    <a:pt x="18" y="6"/>
                    <a:pt x="17" y="6"/>
                    <a:pt x="17" y="7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5"/>
                    <a:pt x="16" y="4"/>
                    <a:pt x="15" y="3"/>
                  </a:cubicBezTo>
                  <a:cubicBezTo>
                    <a:pt x="14" y="3"/>
                    <a:pt x="13" y="3"/>
                    <a:pt x="12" y="3"/>
                  </a:cubicBezTo>
                  <a:cubicBezTo>
                    <a:pt x="11" y="3"/>
                    <a:pt x="11" y="2"/>
                    <a:pt x="10" y="2"/>
                  </a:cubicBezTo>
                  <a:cubicBezTo>
                    <a:pt x="9" y="2"/>
                    <a:pt x="9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7" y="1"/>
                    <a:pt x="6" y="1"/>
                    <a:pt x="5" y="0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2" y="1"/>
                    <a:pt x="2" y="1"/>
                    <a:pt x="2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6" name="Freeform 1478"/>
            <p:cNvSpPr>
              <a:spLocks/>
            </p:cNvSpPr>
            <p:nvPr userDrawn="1"/>
          </p:nvSpPr>
          <p:spPr bwMode="auto">
            <a:xfrm>
              <a:off x="295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7" name="Freeform 1479"/>
            <p:cNvSpPr>
              <a:spLocks/>
            </p:cNvSpPr>
            <p:nvPr userDrawn="1"/>
          </p:nvSpPr>
          <p:spPr bwMode="auto">
            <a:xfrm>
              <a:off x="295" y="389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8" name="Freeform 1480"/>
            <p:cNvSpPr>
              <a:spLocks/>
            </p:cNvSpPr>
            <p:nvPr userDrawn="1"/>
          </p:nvSpPr>
          <p:spPr bwMode="auto">
            <a:xfrm>
              <a:off x="289" y="383"/>
              <a:ext cx="10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0" y="1"/>
                </a:cxn>
              </a:cxnLst>
              <a:rect l="0" t="0" r="r" b="b"/>
              <a:pathLst>
                <a:path w="5" h="2">
                  <a:moveTo>
                    <a:pt x="0" y="1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4" y="1"/>
                    <a:pt x="3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4" y="2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29" name="Freeform 1481"/>
            <p:cNvSpPr>
              <a:spLocks/>
            </p:cNvSpPr>
            <p:nvPr userDrawn="1"/>
          </p:nvSpPr>
          <p:spPr bwMode="auto">
            <a:xfrm>
              <a:off x="289" y="383"/>
              <a:ext cx="10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5" y="3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3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4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0" name="Freeform 1482"/>
            <p:cNvSpPr>
              <a:spLocks/>
            </p:cNvSpPr>
            <p:nvPr userDrawn="1"/>
          </p:nvSpPr>
          <p:spPr bwMode="auto">
            <a:xfrm>
              <a:off x="299" y="387"/>
              <a:ext cx="6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1" name="Freeform 1483"/>
            <p:cNvSpPr>
              <a:spLocks/>
            </p:cNvSpPr>
            <p:nvPr userDrawn="1"/>
          </p:nvSpPr>
          <p:spPr bwMode="auto">
            <a:xfrm>
              <a:off x="299" y="387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1"/>
                    <a:pt x="1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2" name="Freeform 1484"/>
            <p:cNvSpPr>
              <a:spLocks/>
            </p:cNvSpPr>
            <p:nvPr userDrawn="1"/>
          </p:nvSpPr>
          <p:spPr bwMode="auto">
            <a:xfrm>
              <a:off x="307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3" name="Freeform 1485"/>
            <p:cNvSpPr>
              <a:spLocks/>
            </p:cNvSpPr>
            <p:nvPr userDrawn="1"/>
          </p:nvSpPr>
          <p:spPr bwMode="auto">
            <a:xfrm>
              <a:off x="307" y="389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4" name="Freeform 1486"/>
            <p:cNvSpPr>
              <a:spLocks/>
            </p:cNvSpPr>
            <p:nvPr userDrawn="1"/>
          </p:nvSpPr>
          <p:spPr bwMode="auto">
            <a:xfrm>
              <a:off x="299" y="314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3">
                  <a:moveTo>
                    <a:pt x="0" y="2"/>
                  </a:moveTo>
                  <a:cubicBezTo>
                    <a:pt x="0" y="3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5" name="Freeform 1487"/>
            <p:cNvSpPr>
              <a:spLocks/>
            </p:cNvSpPr>
            <p:nvPr userDrawn="1"/>
          </p:nvSpPr>
          <p:spPr bwMode="auto">
            <a:xfrm>
              <a:off x="299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6" name="Freeform 1488"/>
            <p:cNvSpPr>
              <a:spLocks/>
            </p:cNvSpPr>
            <p:nvPr userDrawn="1"/>
          </p:nvSpPr>
          <p:spPr bwMode="auto">
            <a:xfrm>
              <a:off x="297" y="302"/>
              <a:ext cx="8" cy="8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4">
                  <a:moveTo>
                    <a:pt x="2" y="1"/>
                  </a:moveTo>
                  <a:cubicBezTo>
                    <a:pt x="0" y="4"/>
                    <a:pt x="4" y="0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7" name="Freeform 1489"/>
            <p:cNvSpPr>
              <a:spLocks/>
            </p:cNvSpPr>
            <p:nvPr userDrawn="1"/>
          </p:nvSpPr>
          <p:spPr bwMode="auto">
            <a:xfrm>
              <a:off x="299" y="304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8" name="Freeform 1490"/>
            <p:cNvSpPr>
              <a:spLocks/>
            </p:cNvSpPr>
            <p:nvPr userDrawn="1"/>
          </p:nvSpPr>
          <p:spPr bwMode="auto">
            <a:xfrm>
              <a:off x="293" y="300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39" name="Freeform 1491"/>
            <p:cNvSpPr>
              <a:spLocks/>
            </p:cNvSpPr>
            <p:nvPr userDrawn="1"/>
          </p:nvSpPr>
          <p:spPr bwMode="auto">
            <a:xfrm>
              <a:off x="293" y="298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0" name="Freeform 1492"/>
            <p:cNvSpPr>
              <a:spLocks/>
            </p:cNvSpPr>
            <p:nvPr userDrawn="1"/>
          </p:nvSpPr>
          <p:spPr bwMode="auto">
            <a:xfrm>
              <a:off x="297" y="284"/>
              <a:ext cx="6" cy="12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2" y="3"/>
                </a:cxn>
                <a:cxn ang="0">
                  <a:pos x="3" y="0"/>
                </a:cxn>
                <a:cxn ang="0">
                  <a:pos x="1" y="2"/>
                </a:cxn>
              </a:cxnLst>
              <a:rect l="0" t="0" r="r" b="b"/>
              <a:pathLst>
                <a:path w="3" h="6">
                  <a:moveTo>
                    <a:pt x="1" y="2"/>
                  </a:moveTo>
                  <a:cubicBezTo>
                    <a:pt x="1" y="3"/>
                    <a:pt x="0" y="6"/>
                    <a:pt x="2" y="3"/>
                  </a:cubicBezTo>
                  <a:cubicBezTo>
                    <a:pt x="3" y="2"/>
                    <a:pt x="2" y="1"/>
                    <a:pt x="3" y="0"/>
                  </a:cubicBezTo>
                  <a:cubicBezTo>
                    <a:pt x="2" y="0"/>
                    <a:pt x="2" y="1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1" name="Freeform 1493"/>
            <p:cNvSpPr>
              <a:spLocks/>
            </p:cNvSpPr>
            <p:nvPr userDrawn="1"/>
          </p:nvSpPr>
          <p:spPr bwMode="auto">
            <a:xfrm>
              <a:off x="299" y="282"/>
              <a:ext cx="4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3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2" y="4"/>
                    <a:pt x="2" y="3"/>
                    <a:pt x="2" y="3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3"/>
                    <a:pt x="1" y="3"/>
                    <a:pt x="1" y="4"/>
                  </a:cubicBezTo>
                  <a:cubicBezTo>
                    <a:pt x="1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1" y="3"/>
                    <a:pt x="1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2" name="Freeform 1494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1"/>
                </a:cxn>
              </a:cxnLst>
              <a:rect l="0" t="0" r="r" b="b"/>
              <a:pathLst>
                <a:path w="2" h="3">
                  <a:moveTo>
                    <a:pt x="1" y="1"/>
                  </a:move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2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2" y="2"/>
                    <a:pt x="2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3" name="Freeform 1495"/>
            <p:cNvSpPr>
              <a:spLocks/>
            </p:cNvSpPr>
            <p:nvPr userDrawn="1"/>
          </p:nvSpPr>
          <p:spPr bwMode="auto">
            <a:xfrm>
              <a:off x="293" y="288"/>
              <a:ext cx="4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4" name="Freeform 1496"/>
            <p:cNvSpPr>
              <a:spLocks/>
            </p:cNvSpPr>
            <p:nvPr userDrawn="1"/>
          </p:nvSpPr>
          <p:spPr bwMode="auto">
            <a:xfrm>
              <a:off x="295" y="29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5" name="Freeform 1497"/>
            <p:cNvSpPr>
              <a:spLocks/>
            </p:cNvSpPr>
            <p:nvPr userDrawn="1"/>
          </p:nvSpPr>
          <p:spPr bwMode="auto">
            <a:xfrm>
              <a:off x="295" y="292"/>
              <a:ext cx="4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6" name="Freeform 1498"/>
            <p:cNvSpPr>
              <a:spLocks/>
            </p:cNvSpPr>
            <p:nvPr userDrawn="1"/>
          </p:nvSpPr>
          <p:spPr bwMode="auto">
            <a:xfrm>
              <a:off x="291" y="290"/>
              <a:ext cx="4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0" y="3"/>
                </a:cxn>
              </a:cxnLst>
              <a:rect l="0" t="0" r="r" b="b"/>
              <a:pathLst>
                <a:path w="2" h="8">
                  <a:moveTo>
                    <a:pt x="0" y="3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0"/>
                    <a:pt x="0" y="4"/>
                  </a:cubicBezTo>
                  <a:cubicBezTo>
                    <a:pt x="1" y="4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7" name="Freeform 1499"/>
            <p:cNvSpPr>
              <a:spLocks/>
            </p:cNvSpPr>
            <p:nvPr userDrawn="1"/>
          </p:nvSpPr>
          <p:spPr bwMode="auto">
            <a:xfrm>
              <a:off x="291" y="296"/>
              <a:ext cx="2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8" name="Freeform 1500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49" name="Freeform 1501"/>
            <p:cNvSpPr>
              <a:spLocks/>
            </p:cNvSpPr>
            <p:nvPr userDrawn="1"/>
          </p:nvSpPr>
          <p:spPr bwMode="auto">
            <a:xfrm>
              <a:off x="289" y="298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0" name="Freeform 1502"/>
            <p:cNvSpPr>
              <a:spLocks/>
            </p:cNvSpPr>
            <p:nvPr userDrawn="1"/>
          </p:nvSpPr>
          <p:spPr bwMode="auto">
            <a:xfrm>
              <a:off x="291" y="290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0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1" name="Freeform 1503"/>
            <p:cNvSpPr>
              <a:spLocks/>
            </p:cNvSpPr>
            <p:nvPr userDrawn="1"/>
          </p:nvSpPr>
          <p:spPr bwMode="auto">
            <a:xfrm>
              <a:off x="289" y="290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2" name="Freeform 1504"/>
            <p:cNvSpPr>
              <a:spLocks/>
            </p:cNvSpPr>
            <p:nvPr userDrawn="1"/>
          </p:nvSpPr>
          <p:spPr bwMode="auto">
            <a:xfrm>
              <a:off x="289" y="29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3" name="Freeform 1505"/>
            <p:cNvSpPr>
              <a:spLocks/>
            </p:cNvSpPr>
            <p:nvPr userDrawn="1"/>
          </p:nvSpPr>
          <p:spPr bwMode="auto">
            <a:xfrm>
              <a:off x="289" y="29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4" name="Freeform 1506"/>
            <p:cNvSpPr>
              <a:spLocks/>
            </p:cNvSpPr>
            <p:nvPr userDrawn="1"/>
          </p:nvSpPr>
          <p:spPr bwMode="auto">
            <a:xfrm>
              <a:off x="285" y="298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5" name="Freeform 1507"/>
            <p:cNvSpPr>
              <a:spLocks/>
            </p:cNvSpPr>
            <p:nvPr userDrawn="1"/>
          </p:nvSpPr>
          <p:spPr bwMode="auto">
            <a:xfrm>
              <a:off x="285" y="29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6" name="Freeform 1508"/>
            <p:cNvSpPr>
              <a:spLocks/>
            </p:cNvSpPr>
            <p:nvPr userDrawn="1"/>
          </p:nvSpPr>
          <p:spPr bwMode="auto">
            <a:xfrm>
              <a:off x="283" y="294"/>
              <a:ext cx="6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0" y="1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1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0"/>
                    <a:pt x="3" y="0"/>
                  </a:cubicBezTo>
                  <a:cubicBezTo>
                    <a:pt x="2" y="0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7" name="Freeform 1509"/>
            <p:cNvSpPr>
              <a:spLocks/>
            </p:cNvSpPr>
            <p:nvPr userDrawn="1"/>
          </p:nvSpPr>
          <p:spPr bwMode="auto">
            <a:xfrm>
              <a:off x="283" y="292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8" name="Freeform 1510"/>
            <p:cNvSpPr>
              <a:spLocks/>
            </p:cNvSpPr>
            <p:nvPr userDrawn="1"/>
          </p:nvSpPr>
          <p:spPr bwMode="auto">
            <a:xfrm>
              <a:off x="285" y="296"/>
              <a:ext cx="4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0" y="2"/>
                    <a:pt x="1" y="2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2" y="2"/>
                    <a:pt x="2" y="2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1" y="0"/>
                    <a:pt x="1" y="0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59" name="Freeform 1511"/>
            <p:cNvSpPr>
              <a:spLocks/>
            </p:cNvSpPr>
            <p:nvPr userDrawn="1"/>
          </p:nvSpPr>
          <p:spPr bwMode="auto">
            <a:xfrm>
              <a:off x="285" y="296"/>
              <a:ext cx="6" cy="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2"/>
                    <a:pt x="1" y="2"/>
                  </a:cubicBezTo>
                  <a:cubicBezTo>
                    <a:pt x="1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0" name="Freeform 1512"/>
            <p:cNvSpPr>
              <a:spLocks/>
            </p:cNvSpPr>
            <p:nvPr userDrawn="1"/>
          </p:nvSpPr>
          <p:spPr bwMode="auto">
            <a:xfrm>
              <a:off x="279" y="298"/>
              <a:ext cx="6" cy="1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4"/>
                </a:cxn>
              </a:cxnLst>
              <a:rect l="0" t="0" r="r" b="b"/>
              <a:pathLst>
                <a:path w="3" h="5">
                  <a:moveTo>
                    <a:pt x="0" y="4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2" y="3"/>
                    <a:pt x="2" y="2"/>
                  </a:cubicBezTo>
                  <a:cubicBezTo>
                    <a:pt x="3" y="0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1" name="Freeform 1513"/>
            <p:cNvSpPr>
              <a:spLocks/>
            </p:cNvSpPr>
            <p:nvPr userDrawn="1"/>
          </p:nvSpPr>
          <p:spPr bwMode="auto">
            <a:xfrm>
              <a:off x="277" y="300"/>
              <a:ext cx="8" cy="1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2" y="3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2" y="4"/>
                    <a:pt x="2" y="3"/>
                  </a:cubicBezTo>
                  <a:cubicBezTo>
                    <a:pt x="3" y="2"/>
                    <a:pt x="3" y="2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2"/>
                    <a:pt x="2" y="3"/>
                  </a:cubicBezTo>
                  <a:cubicBezTo>
                    <a:pt x="2" y="3"/>
                    <a:pt x="1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2" name="Freeform 1514"/>
            <p:cNvSpPr>
              <a:spLocks/>
            </p:cNvSpPr>
            <p:nvPr userDrawn="1"/>
          </p:nvSpPr>
          <p:spPr bwMode="auto">
            <a:xfrm>
              <a:off x="413" y="389"/>
              <a:ext cx="4" cy="1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6"/>
                </a:cxn>
              </a:cxnLst>
              <a:rect l="0" t="0" r="r" b="b"/>
              <a:pathLst>
                <a:path w="2" h="8">
                  <a:moveTo>
                    <a:pt x="0" y="6"/>
                  </a:moveTo>
                  <a:cubicBezTo>
                    <a:pt x="0" y="8"/>
                    <a:pt x="2" y="7"/>
                    <a:pt x="2" y="5"/>
                  </a:cubicBezTo>
                  <a:cubicBezTo>
                    <a:pt x="2" y="4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0" y="4"/>
                    <a:pt x="0" y="5"/>
                    <a:pt x="0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3" name="Freeform 1515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4" name="Freeform 1516"/>
            <p:cNvSpPr>
              <a:spLocks/>
            </p:cNvSpPr>
            <p:nvPr userDrawn="1"/>
          </p:nvSpPr>
          <p:spPr bwMode="auto">
            <a:xfrm>
              <a:off x="431" y="351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5" name="Freeform 1517"/>
            <p:cNvSpPr>
              <a:spLocks/>
            </p:cNvSpPr>
            <p:nvPr userDrawn="1"/>
          </p:nvSpPr>
          <p:spPr bwMode="auto">
            <a:xfrm>
              <a:off x="445" y="324"/>
              <a:ext cx="1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6" name="Freeform 1518"/>
            <p:cNvSpPr>
              <a:spLocks/>
            </p:cNvSpPr>
            <p:nvPr userDrawn="1"/>
          </p:nvSpPr>
          <p:spPr bwMode="auto">
            <a:xfrm>
              <a:off x="443" y="324"/>
              <a:ext cx="2" cy="4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7" name="Freeform 1519"/>
            <p:cNvSpPr>
              <a:spLocks/>
            </p:cNvSpPr>
            <p:nvPr userDrawn="1"/>
          </p:nvSpPr>
          <p:spPr bwMode="auto">
            <a:xfrm>
              <a:off x="447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8" name="Freeform 1520"/>
            <p:cNvSpPr>
              <a:spLocks/>
            </p:cNvSpPr>
            <p:nvPr userDrawn="1"/>
          </p:nvSpPr>
          <p:spPr bwMode="auto">
            <a:xfrm>
              <a:off x="447" y="31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69" name="Freeform 1521"/>
            <p:cNvSpPr>
              <a:spLocks/>
            </p:cNvSpPr>
            <p:nvPr userDrawn="1"/>
          </p:nvSpPr>
          <p:spPr bwMode="auto">
            <a:xfrm>
              <a:off x="443" y="304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0" name="Freeform 1522"/>
            <p:cNvSpPr>
              <a:spLocks/>
            </p:cNvSpPr>
            <p:nvPr userDrawn="1"/>
          </p:nvSpPr>
          <p:spPr bwMode="auto">
            <a:xfrm>
              <a:off x="443" y="304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1" name="Freeform 1523"/>
            <p:cNvSpPr>
              <a:spLocks/>
            </p:cNvSpPr>
            <p:nvPr userDrawn="1"/>
          </p:nvSpPr>
          <p:spPr bwMode="auto">
            <a:xfrm>
              <a:off x="445" y="304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2" name="Freeform 1524"/>
            <p:cNvSpPr>
              <a:spLocks/>
            </p:cNvSpPr>
            <p:nvPr userDrawn="1"/>
          </p:nvSpPr>
          <p:spPr bwMode="auto">
            <a:xfrm>
              <a:off x="445" y="302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</a:cxnLst>
              <a:rect l="0" t="0" r="r" b="b"/>
              <a:pathLst>
                <a:path h="4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3" name="Freeform 1525"/>
            <p:cNvSpPr>
              <a:spLocks/>
            </p:cNvSpPr>
            <p:nvPr userDrawn="1"/>
          </p:nvSpPr>
          <p:spPr bwMode="auto">
            <a:xfrm>
              <a:off x="439" y="294"/>
              <a:ext cx="6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3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4"/>
                    <a:pt x="2" y="4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4" name="Freeform 1526"/>
            <p:cNvSpPr>
              <a:spLocks/>
            </p:cNvSpPr>
            <p:nvPr userDrawn="1"/>
          </p:nvSpPr>
          <p:spPr bwMode="auto">
            <a:xfrm>
              <a:off x="439" y="294"/>
              <a:ext cx="6" cy="10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3" y="5"/>
                </a:cxn>
                <a:cxn ang="0">
                  <a:pos x="2" y="5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3"/>
                </a:cxn>
                <a:cxn ang="0">
                  <a:pos x="3" y="3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3" y="4"/>
                </a:cxn>
                <a:cxn ang="0">
                  <a:pos x="3" y="4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3" h="5"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5" name="Freeform 1527"/>
            <p:cNvSpPr>
              <a:spLocks/>
            </p:cNvSpPr>
            <p:nvPr userDrawn="1"/>
          </p:nvSpPr>
          <p:spPr bwMode="auto">
            <a:xfrm>
              <a:off x="437" y="292"/>
              <a:ext cx="2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6" name="Freeform 1528"/>
            <p:cNvSpPr>
              <a:spLocks/>
            </p:cNvSpPr>
            <p:nvPr userDrawn="1"/>
          </p:nvSpPr>
          <p:spPr bwMode="auto">
            <a:xfrm>
              <a:off x="435" y="290"/>
              <a:ext cx="6" cy="6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7" name="Freeform 1529"/>
            <p:cNvSpPr>
              <a:spLocks/>
            </p:cNvSpPr>
            <p:nvPr userDrawn="1"/>
          </p:nvSpPr>
          <p:spPr bwMode="auto">
            <a:xfrm>
              <a:off x="437" y="29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8" name="Freeform 1530"/>
            <p:cNvSpPr>
              <a:spLocks/>
            </p:cNvSpPr>
            <p:nvPr userDrawn="1"/>
          </p:nvSpPr>
          <p:spPr bwMode="auto">
            <a:xfrm>
              <a:off x="437" y="290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79" name="Freeform 1531"/>
            <p:cNvSpPr>
              <a:spLocks/>
            </p:cNvSpPr>
            <p:nvPr userDrawn="1"/>
          </p:nvSpPr>
          <p:spPr bwMode="auto">
            <a:xfrm>
              <a:off x="431" y="282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0" name="Freeform 1532"/>
            <p:cNvSpPr>
              <a:spLocks/>
            </p:cNvSpPr>
            <p:nvPr userDrawn="1"/>
          </p:nvSpPr>
          <p:spPr bwMode="auto">
            <a:xfrm>
              <a:off x="431" y="282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1" name="Freeform 1533"/>
            <p:cNvSpPr>
              <a:spLocks/>
            </p:cNvSpPr>
            <p:nvPr userDrawn="1"/>
          </p:nvSpPr>
          <p:spPr bwMode="auto">
            <a:xfrm>
              <a:off x="419" y="27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2" name="Freeform 1534"/>
            <p:cNvSpPr>
              <a:spLocks/>
            </p:cNvSpPr>
            <p:nvPr userDrawn="1"/>
          </p:nvSpPr>
          <p:spPr bwMode="auto">
            <a:xfrm>
              <a:off x="419" y="272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3" name="Freeform 1535"/>
            <p:cNvSpPr>
              <a:spLocks/>
            </p:cNvSpPr>
            <p:nvPr userDrawn="1"/>
          </p:nvSpPr>
          <p:spPr bwMode="auto">
            <a:xfrm>
              <a:off x="425" y="284"/>
              <a:ext cx="10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1"/>
                </a:cxn>
              </a:cxnLst>
              <a:rect l="0" t="0" r="r" b="b"/>
              <a:pathLst>
                <a:path w="5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1"/>
                    <a:pt x="2" y="1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4" name="Freeform 1536"/>
            <p:cNvSpPr>
              <a:spLocks/>
            </p:cNvSpPr>
            <p:nvPr userDrawn="1"/>
          </p:nvSpPr>
          <p:spPr bwMode="auto">
            <a:xfrm>
              <a:off x="425" y="284"/>
              <a:ext cx="12" cy="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2" y="2"/>
                    <a:pt x="4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4" y="3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2"/>
                    <a:pt x="3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5" name="Freeform 1537"/>
            <p:cNvSpPr>
              <a:spLocks/>
            </p:cNvSpPr>
            <p:nvPr userDrawn="1"/>
          </p:nvSpPr>
          <p:spPr bwMode="auto">
            <a:xfrm>
              <a:off x="391" y="26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6" name="Freeform 1538"/>
            <p:cNvSpPr>
              <a:spLocks/>
            </p:cNvSpPr>
            <p:nvPr userDrawn="1"/>
          </p:nvSpPr>
          <p:spPr bwMode="auto">
            <a:xfrm>
              <a:off x="389" y="266"/>
              <a:ext cx="4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7" name="Freeform 1539"/>
            <p:cNvSpPr>
              <a:spLocks/>
            </p:cNvSpPr>
            <p:nvPr userDrawn="1"/>
          </p:nvSpPr>
          <p:spPr bwMode="auto">
            <a:xfrm>
              <a:off x="387" y="262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8" name="Freeform 1540"/>
            <p:cNvSpPr>
              <a:spLocks/>
            </p:cNvSpPr>
            <p:nvPr userDrawn="1"/>
          </p:nvSpPr>
          <p:spPr bwMode="auto">
            <a:xfrm>
              <a:off x="385" y="262"/>
              <a:ext cx="4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89" name="Freeform 1541"/>
            <p:cNvSpPr>
              <a:spLocks/>
            </p:cNvSpPr>
            <p:nvPr userDrawn="1"/>
          </p:nvSpPr>
          <p:spPr bwMode="auto">
            <a:xfrm>
              <a:off x="385" y="262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0" name="Freeform 1542"/>
            <p:cNvSpPr>
              <a:spLocks/>
            </p:cNvSpPr>
            <p:nvPr userDrawn="1"/>
          </p:nvSpPr>
          <p:spPr bwMode="auto">
            <a:xfrm>
              <a:off x="383" y="262"/>
              <a:ext cx="6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1" name="Freeform 1543"/>
            <p:cNvSpPr>
              <a:spLocks/>
            </p:cNvSpPr>
            <p:nvPr userDrawn="1"/>
          </p:nvSpPr>
          <p:spPr bwMode="auto">
            <a:xfrm>
              <a:off x="369" y="270"/>
              <a:ext cx="4" cy="2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2" name="Freeform 1544"/>
            <p:cNvSpPr>
              <a:spLocks/>
            </p:cNvSpPr>
            <p:nvPr userDrawn="1"/>
          </p:nvSpPr>
          <p:spPr bwMode="auto">
            <a:xfrm>
              <a:off x="369" y="268"/>
              <a:ext cx="4" cy="4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3" name="Freeform 1545"/>
            <p:cNvSpPr>
              <a:spLocks/>
            </p:cNvSpPr>
            <p:nvPr userDrawn="1"/>
          </p:nvSpPr>
          <p:spPr bwMode="auto">
            <a:xfrm>
              <a:off x="361" y="268"/>
              <a:ext cx="8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1" y="2"/>
                </a:cxn>
              </a:cxnLst>
              <a:rect l="0" t="0" r="r" b="b"/>
              <a:pathLst>
                <a:path w="4" h="2">
                  <a:moveTo>
                    <a:pt x="1" y="2"/>
                  </a:moveTo>
                  <a:cubicBezTo>
                    <a:pt x="2" y="2"/>
                    <a:pt x="4" y="2"/>
                    <a:pt x="4" y="2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4" name="Freeform 1546"/>
            <p:cNvSpPr>
              <a:spLocks/>
            </p:cNvSpPr>
            <p:nvPr userDrawn="1"/>
          </p:nvSpPr>
          <p:spPr bwMode="auto">
            <a:xfrm>
              <a:off x="361" y="268"/>
              <a:ext cx="10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5" h="2">
                  <a:moveTo>
                    <a:pt x="1" y="2"/>
                  </a:move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3" y="1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3" y="2"/>
                    <a:pt x="2" y="2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5" name="Freeform 1547"/>
            <p:cNvSpPr>
              <a:spLocks/>
            </p:cNvSpPr>
            <p:nvPr userDrawn="1"/>
          </p:nvSpPr>
          <p:spPr bwMode="auto">
            <a:xfrm>
              <a:off x="367" y="302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6" name="Freeform 1548"/>
            <p:cNvSpPr>
              <a:spLocks/>
            </p:cNvSpPr>
            <p:nvPr userDrawn="1"/>
          </p:nvSpPr>
          <p:spPr bwMode="auto">
            <a:xfrm>
              <a:off x="367" y="300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7" name="Freeform 1549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1" y="1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8" name="Freeform 1550"/>
            <p:cNvSpPr>
              <a:spLocks/>
            </p:cNvSpPr>
            <p:nvPr userDrawn="1"/>
          </p:nvSpPr>
          <p:spPr bwMode="auto">
            <a:xfrm>
              <a:off x="339" y="339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599" name="Freeform 1551"/>
            <p:cNvSpPr>
              <a:spLocks/>
            </p:cNvSpPr>
            <p:nvPr userDrawn="1"/>
          </p:nvSpPr>
          <p:spPr bwMode="auto">
            <a:xfrm>
              <a:off x="351" y="33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0" name="Freeform 1552"/>
            <p:cNvSpPr>
              <a:spLocks/>
            </p:cNvSpPr>
            <p:nvPr userDrawn="1"/>
          </p:nvSpPr>
          <p:spPr bwMode="auto">
            <a:xfrm>
              <a:off x="351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1" name="Freeform 1553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2" name="Freeform 1554"/>
            <p:cNvSpPr>
              <a:spLocks/>
            </p:cNvSpPr>
            <p:nvPr userDrawn="1"/>
          </p:nvSpPr>
          <p:spPr bwMode="auto">
            <a:xfrm>
              <a:off x="353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3" name="Freeform 1555"/>
            <p:cNvSpPr>
              <a:spLocks/>
            </p:cNvSpPr>
            <p:nvPr userDrawn="1"/>
          </p:nvSpPr>
          <p:spPr bwMode="auto">
            <a:xfrm>
              <a:off x="353" y="337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4" name="Freeform 1556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5" name="Freeform 1557"/>
            <p:cNvSpPr>
              <a:spLocks/>
            </p:cNvSpPr>
            <p:nvPr userDrawn="1"/>
          </p:nvSpPr>
          <p:spPr bwMode="auto">
            <a:xfrm>
              <a:off x="353" y="337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6" name="Freeform 1558"/>
            <p:cNvSpPr>
              <a:spLocks/>
            </p:cNvSpPr>
            <p:nvPr userDrawn="1"/>
          </p:nvSpPr>
          <p:spPr bwMode="auto">
            <a:xfrm>
              <a:off x="359" y="328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7" name="Freeform 1559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8" name="Freeform 1560"/>
            <p:cNvSpPr>
              <a:spLocks/>
            </p:cNvSpPr>
            <p:nvPr userDrawn="1"/>
          </p:nvSpPr>
          <p:spPr bwMode="auto">
            <a:xfrm>
              <a:off x="359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09" name="Freeform 1561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0" name="Freeform 1562"/>
            <p:cNvSpPr>
              <a:spLocks/>
            </p:cNvSpPr>
            <p:nvPr userDrawn="1"/>
          </p:nvSpPr>
          <p:spPr bwMode="auto">
            <a:xfrm>
              <a:off x="359" y="326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1" name="Freeform 1563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5" y="5"/>
                </a:cxn>
                <a:cxn ang="0">
                  <a:pos x="5" y="5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4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3" y="4"/>
                    <a:pt x="2" y="4"/>
                  </a:cubicBezTo>
                  <a:cubicBezTo>
                    <a:pt x="2" y="5"/>
                    <a:pt x="2" y="5"/>
                    <a:pt x="2" y="6"/>
                  </a:cubicBezTo>
                  <a:cubicBezTo>
                    <a:pt x="2" y="5"/>
                    <a:pt x="3" y="6"/>
                    <a:pt x="3" y="5"/>
                  </a:cubicBezTo>
                  <a:cubicBezTo>
                    <a:pt x="3" y="6"/>
                    <a:pt x="3" y="6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2" name="Freeform 1564"/>
            <p:cNvSpPr>
              <a:spLocks/>
            </p:cNvSpPr>
            <p:nvPr userDrawn="1"/>
          </p:nvSpPr>
          <p:spPr bwMode="auto">
            <a:xfrm>
              <a:off x="337" y="337"/>
              <a:ext cx="10" cy="14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5"/>
                </a:cxn>
                <a:cxn ang="0">
                  <a:pos x="2" y="6"/>
                </a:cxn>
                <a:cxn ang="0">
                  <a:pos x="3" y="5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2" y="7"/>
                </a:cxn>
              </a:cxnLst>
              <a:rect l="0" t="0" r="r" b="b"/>
              <a:pathLst>
                <a:path w="5" h="7">
                  <a:moveTo>
                    <a:pt x="2" y="7"/>
                  </a:moveTo>
                  <a:cubicBezTo>
                    <a:pt x="3" y="6"/>
                    <a:pt x="5" y="6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3" y="6"/>
                    <a:pt x="3" y="6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6"/>
                    <a:pt x="2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4" y="3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4" y="6"/>
                    <a:pt x="3" y="6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3" name="Freeform 1565"/>
            <p:cNvSpPr>
              <a:spLocks/>
            </p:cNvSpPr>
            <p:nvPr userDrawn="1"/>
          </p:nvSpPr>
          <p:spPr bwMode="auto">
            <a:xfrm>
              <a:off x="335" y="343"/>
              <a:ext cx="6" cy="8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3"/>
                </a:cxn>
              </a:cxnLst>
              <a:rect l="0" t="0" r="r" b="b"/>
              <a:pathLst>
                <a:path w="3" h="4">
                  <a:moveTo>
                    <a:pt x="1" y="3"/>
                  </a:moveTo>
                  <a:cubicBezTo>
                    <a:pt x="2" y="4"/>
                    <a:pt x="3" y="1"/>
                    <a:pt x="2" y="1"/>
                  </a:cubicBezTo>
                  <a:cubicBezTo>
                    <a:pt x="1" y="0"/>
                    <a:pt x="0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4" name="Freeform 1566"/>
            <p:cNvSpPr>
              <a:spLocks/>
            </p:cNvSpPr>
            <p:nvPr userDrawn="1"/>
          </p:nvSpPr>
          <p:spPr bwMode="auto">
            <a:xfrm>
              <a:off x="335" y="343"/>
              <a:ext cx="6" cy="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4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" h="4">
                  <a:moveTo>
                    <a:pt x="0" y="3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3" y="2"/>
                    <a:pt x="3" y="2"/>
                  </a:cubicBezTo>
                  <a:cubicBezTo>
                    <a:pt x="3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5" name="Freeform 1567"/>
            <p:cNvSpPr>
              <a:spLocks/>
            </p:cNvSpPr>
            <p:nvPr userDrawn="1"/>
          </p:nvSpPr>
          <p:spPr bwMode="auto">
            <a:xfrm>
              <a:off x="359" y="355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6" name="Freeform 1568"/>
            <p:cNvSpPr>
              <a:spLocks/>
            </p:cNvSpPr>
            <p:nvPr userDrawn="1"/>
          </p:nvSpPr>
          <p:spPr bwMode="auto">
            <a:xfrm>
              <a:off x="357" y="353"/>
              <a:ext cx="2" cy="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7" name="Freeform 1569"/>
            <p:cNvSpPr>
              <a:spLocks/>
            </p:cNvSpPr>
            <p:nvPr userDrawn="1"/>
          </p:nvSpPr>
          <p:spPr bwMode="auto">
            <a:xfrm>
              <a:off x="359" y="357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8" name="Freeform 1570"/>
            <p:cNvSpPr>
              <a:spLocks/>
            </p:cNvSpPr>
            <p:nvPr userDrawn="1"/>
          </p:nvSpPr>
          <p:spPr bwMode="auto">
            <a:xfrm>
              <a:off x="359" y="357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19" name="Freeform 1571"/>
            <p:cNvSpPr>
              <a:spLocks/>
            </p:cNvSpPr>
            <p:nvPr userDrawn="1"/>
          </p:nvSpPr>
          <p:spPr bwMode="auto">
            <a:xfrm>
              <a:off x="363" y="357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0" name="Freeform 1572"/>
            <p:cNvSpPr>
              <a:spLocks/>
            </p:cNvSpPr>
            <p:nvPr userDrawn="1"/>
          </p:nvSpPr>
          <p:spPr bwMode="auto">
            <a:xfrm>
              <a:off x="363" y="357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1" name="Freeform 1573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2" name="Freeform 1574"/>
            <p:cNvSpPr>
              <a:spLocks/>
            </p:cNvSpPr>
            <p:nvPr userDrawn="1"/>
          </p:nvSpPr>
          <p:spPr bwMode="auto">
            <a:xfrm>
              <a:off x="371" y="355"/>
              <a:ext cx="4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3" name="Freeform 1575"/>
            <p:cNvSpPr>
              <a:spLocks/>
            </p:cNvSpPr>
            <p:nvPr userDrawn="1"/>
          </p:nvSpPr>
          <p:spPr bwMode="auto">
            <a:xfrm>
              <a:off x="375" y="355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4" name="Freeform 1576"/>
            <p:cNvSpPr>
              <a:spLocks/>
            </p:cNvSpPr>
            <p:nvPr userDrawn="1"/>
          </p:nvSpPr>
          <p:spPr bwMode="auto">
            <a:xfrm>
              <a:off x="375" y="355"/>
              <a:ext cx="4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5" name="Freeform 1577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6" name="Freeform 1578"/>
            <p:cNvSpPr>
              <a:spLocks/>
            </p:cNvSpPr>
            <p:nvPr userDrawn="1"/>
          </p:nvSpPr>
          <p:spPr bwMode="auto">
            <a:xfrm>
              <a:off x="383" y="351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7" name="Freeform 1579"/>
            <p:cNvSpPr>
              <a:spLocks/>
            </p:cNvSpPr>
            <p:nvPr userDrawn="1"/>
          </p:nvSpPr>
          <p:spPr bwMode="auto">
            <a:xfrm>
              <a:off x="375" y="35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8" name="Freeform 1580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29" name="Line 1581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0" name="Line 1582"/>
            <p:cNvSpPr>
              <a:spLocks noChangeShapeType="1"/>
            </p:cNvSpPr>
            <p:nvPr userDrawn="1"/>
          </p:nvSpPr>
          <p:spPr bwMode="auto">
            <a:xfrm>
              <a:off x="375" y="353"/>
              <a:ext cx="1" cy="1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1" name="Freeform 1583"/>
            <p:cNvSpPr>
              <a:spLocks/>
            </p:cNvSpPr>
            <p:nvPr userDrawn="1"/>
          </p:nvSpPr>
          <p:spPr bwMode="auto">
            <a:xfrm>
              <a:off x="375" y="351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2" name="Freeform 1584"/>
            <p:cNvSpPr>
              <a:spLocks/>
            </p:cNvSpPr>
            <p:nvPr userDrawn="1"/>
          </p:nvSpPr>
          <p:spPr bwMode="auto">
            <a:xfrm>
              <a:off x="375" y="395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3" name="Freeform 1585"/>
            <p:cNvSpPr>
              <a:spLocks/>
            </p:cNvSpPr>
            <p:nvPr userDrawn="1"/>
          </p:nvSpPr>
          <p:spPr bwMode="auto">
            <a:xfrm>
              <a:off x="461" y="341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4" name="Freeform 1586"/>
            <p:cNvSpPr>
              <a:spLocks/>
            </p:cNvSpPr>
            <p:nvPr userDrawn="1"/>
          </p:nvSpPr>
          <p:spPr bwMode="auto">
            <a:xfrm>
              <a:off x="461" y="341"/>
              <a:ext cx="2" cy="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5" name="Freeform 1587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6" name="Freeform 1588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7" name="Freeform 1589"/>
            <p:cNvSpPr>
              <a:spLocks/>
            </p:cNvSpPr>
            <p:nvPr userDrawn="1"/>
          </p:nvSpPr>
          <p:spPr bwMode="auto">
            <a:xfrm>
              <a:off x="463" y="35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8" name="Freeform 1590"/>
            <p:cNvSpPr>
              <a:spLocks/>
            </p:cNvSpPr>
            <p:nvPr userDrawn="1"/>
          </p:nvSpPr>
          <p:spPr bwMode="auto">
            <a:xfrm>
              <a:off x="465" y="361"/>
              <a:ext cx="1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39" name="Freeform 1591"/>
            <p:cNvSpPr>
              <a:spLocks/>
            </p:cNvSpPr>
            <p:nvPr userDrawn="1"/>
          </p:nvSpPr>
          <p:spPr bwMode="auto">
            <a:xfrm>
              <a:off x="463" y="359"/>
              <a:ext cx="2" cy="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3">
                  <a:moveTo>
                    <a:pt x="1" y="1"/>
                  </a:moveTo>
                  <a:cubicBezTo>
                    <a:pt x="1" y="2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0" name="Freeform 1592"/>
            <p:cNvSpPr>
              <a:spLocks/>
            </p:cNvSpPr>
            <p:nvPr userDrawn="1"/>
          </p:nvSpPr>
          <p:spPr bwMode="auto">
            <a:xfrm>
              <a:off x="443" y="345"/>
              <a:ext cx="8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0" y="1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3" y="2"/>
                    <a:pt x="4" y="4"/>
                    <a:pt x="4" y="2"/>
                  </a:cubicBezTo>
                  <a:cubicBezTo>
                    <a:pt x="4" y="1"/>
                    <a:pt x="1" y="0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1" name="Freeform 1593"/>
            <p:cNvSpPr>
              <a:spLocks/>
            </p:cNvSpPr>
            <p:nvPr userDrawn="1"/>
          </p:nvSpPr>
          <p:spPr bwMode="auto">
            <a:xfrm>
              <a:off x="443" y="345"/>
              <a:ext cx="8" cy="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1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2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3">
                  <a:moveTo>
                    <a:pt x="0" y="1"/>
                  </a:moveTo>
                  <a:cubicBezTo>
                    <a:pt x="0" y="2"/>
                    <a:pt x="1" y="2"/>
                    <a:pt x="2" y="2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1"/>
                    <a:pt x="3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3" y="1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2"/>
                    <a:pt x="2" y="2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2" name="Freeform 1594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2" y="1"/>
                    <a:pt x="2" y="0"/>
                  </a:cubicBezTo>
                  <a:cubicBezTo>
                    <a:pt x="2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3" name="Freeform 1595"/>
            <p:cNvSpPr>
              <a:spLocks/>
            </p:cNvSpPr>
            <p:nvPr userDrawn="1"/>
          </p:nvSpPr>
          <p:spPr bwMode="auto">
            <a:xfrm>
              <a:off x="451" y="347"/>
              <a:ext cx="4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4" name="Freeform 1596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5" name="Freeform 1597"/>
            <p:cNvSpPr>
              <a:spLocks/>
            </p:cNvSpPr>
            <p:nvPr userDrawn="1"/>
          </p:nvSpPr>
          <p:spPr bwMode="auto">
            <a:xfrm>
              <a:off x="455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6" name="Freeform 1598"/>
            <p:cNvSpPr>
              <a:spLocks/>
            </p:cNvSpPr>
            <p:nvPr userDrawn="1"/>
          </p:nvSpPr>
          <p:spPr bwMode="auto">
            <a:xfrm>
              <a:off x="457" y="343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7" name="Freeform 1599"/>
            <p:cNvSpPr>
              <a:spLocks/>
            </p:cNvSpPr>
            <p:nvPr userDrawn="1"/>
          </p:nvSpPr>
          <p:spPr bwMode="auto">
            <a:xfrm>
              <a:off x="455" y="341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2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</a:cxnLst>
              <a:rect l="0" t="0" r="r" b="b"/>
              <a:pathLst>
                <a:path w="2" h="3">
                  <a:moveTo>
                    <a:pt x="1" y="3"/>
                  </a:moveTo>
                  <a:cubicBezTo>
                    <a:pt x="1" y="2"/>
                    <a:pt x="2" y="2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8" name="Freeform 1600"/>
            <p:cNvSpPr>
              <a:spLocks/>
            </p:cNvSpPr>
            <p:nvPr userDrawn="1"/>
          </p:nvSpPr>
          <p:spPr bwMode="auto">
            <a:xfrm>
              <a:off x="459" y="341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49" name="Freeform 1601"/>
            <p:cNvSpPr>
              <a:spLocks/>
            </p:cNvSpPr>
            <p:nvPr userDrawn="1"/>
          </p:nvSpPr>
          <p:spPr bwMode="auto">
            <a:xfrm>
              <a:off x="459" y="339"/>
              <a:ext cx="1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1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0" name="Freeform 1602"/>
            <p:cNvSpPr>
              <a:spLocks/>
            </p:cNvSpPr>
            <p:nvPr userDrawn="1"/>
          </p:nvSpPr>
          <p:spPr bwMode="auto">
            <a:xfrm>
              <a:off x="459" y="339"/>
              <a:ext cx="2" cy="2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1" name="Freeform 1603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2" name="Freeform 1604"/>
            <p:cNvSpPr>
              <a:spLocks/>
            </p:cNvSpPr>
            <p:nvPr userDrawn="1"/>
          </p:nvSpPr>
          <p:spPr bwMode="auto">
            <a:xfrm>
              <a:off x="457" y="345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3" name="Freeform 1605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4" name="Freeform 1606"/>
            <p:cNvSpPr>
              <a:spLocks/>
            </p:cNvSpPr>
            <p:nvPr userDrawn="1"/>
          </p:nvSpPr>
          <p:spPr bwMode="auto">
            <a:xfrm>
              <a:off x="459" y="341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5" name="Freeform 1607"/>
            <p:cNvSpPr>
              <a:spLocks/>
            </p:cNvSpPr>
            <p:nvPr userDrawn="1"/>
          </p:nvSpPr>
          <p:spPr bwMode="auto">
            <a:xfrm>
              <a:off x="461" y="334"/>
              <a:ext cx="2" cy="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6" name="Freeform 1608"/>
            <p:cNvSpPr>
              <a:spLocks/>
            </p:cNvSpPr>
            <p:nvPr userDrawn="1"/>
          </p:nvSpPr>
          <p:spPr bwMode="auto">
            <a:xfrm>
              <a:off x="461" y="332"/>
              <a:ext cx="2" cy="5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7" name="Freeform 1609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8" name="Freeform 1610"/>
            <p:cNvSpPr>
              <a:spLocks/>
            </p:cNvSpPr>
            <p:nvPr userDrawn="1"/>
          </p:nvSpPr>
          <p:spPr bwMode="auto">
            <a:xfrm>
              <a:off x="449" y="347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59" name="Freeform 1611"/>
            <p:cNvSpPr>
              <a:spLocks/>
            </p:cNvSpPr>
            <p:nvPr userDrawn="1"/>
          </p:nvSpPr>
          <p:spPr bwMode="auto">
            <a:xfrm>
              <a:off x="455" y="34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0" name="Freeform 1612"/>
            <p:cNvSpPr>
              <a:spLocks/>
            </p:cNvSpPr>
            <p:nvPr userDrawn="1"/>
          </p:nvSpPr>
          <p:spPr bwMode="auto">
            <a:xfrm>
              <a:off x="451" y="332"/>
              <a:ext cx="6" cy="1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1" y="6"/>
                </a:cxn>
                <a:cxn ang="0">
                  <a:pos x="2" y="5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5"/>
                </a:cxn>
              </a:cxnLst>
              <a:rect l="0" t="0" r="r" b="b"/>
              <a:pathLst>
                <a:path w="3" h="6">
                  <a:moveTo>
                    <a:pt x="0" y="5"/>
                  </a:moveTo>
                  <a:cubicBezTo>
                    <a:pt x="0" y="5"/>
                    <a:pt x="0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5"/>
                    <a:pt x="1" y="5"/>
                    <a:pt x="2" y="5"/>
                  </a:cubicBezTo>
                  <a:cubicBezTo>
                    <a:pt x="3" y="3"/>
                    <a:pt x="1" y="2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0" y="4"/>
                    <a:pt x="0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1" name="Freeform 1613"/>
            <p:cNvSpPr>
              <a:spLocks/>
            </p:cNvSpPr>
            <p:nvPr userDrawn="1"/>
          </p:nvSpPr>
          <p:spPr bwMode="auto">
            <a:xfrm>
              <a:off x="455" y="332"/>
              <a:ext cx="4" cy="11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4"/>
                </a:cxn>
              </a:cxnLst>
              <a:rect l="0" t="0" r="r" b="b"/>
              <a:pathLst>
                <a:path w="2" h="5"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3"/>
                    <a:pt x="1" y="3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1" y="2"/>
                    <a:pt x="0" y="2"/>
                    <a:pt x="1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2" name="Freeform 1614"/>
            <p:cNvSpPr>
              <a:spLocks/>
            </p:cNvSpPr>
            <p:nvPr userDrawn="1"/>
          </p:nvSpPr>
          <p:spPr bwMode="auto">
            <a:xfrm>
              <a:off x="455" y="332"/>
              <a:ext cx="4" cy="11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4"/>
                </a:cxn>
                <a:cxn ang="0">
                  <a:pos x="2" y="4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1" y="5"/>
                </a:cxn>
                <a:cxn ang="0">
                  <a:pos x="0" y="4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3" name="Freeform 1615"/>
            <p:cNvSpPr>
              <a:spLocks/>
            </p:cNvSpPr>
            <p:nvPr userDrawn="1"/>
          </p:nvSpPr>
          <p:spPr bwMode="auto">
            <a:xfrm>
              <a:off x="457" y="330"/>
              <a:ext cx="2" cy="2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1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4" name="Freeform 1616"/>
            <p:cNvSpPr>
              <a:spLocks/>
            </p:cNvSpPr>
            <p:nvPr userDrawn="1"/>
          </p:nvSpPr>
          <p:spPr bwMode="auto">
            <a:xfrm>
              <a:off x="457" y="330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5" name="Freeform 1617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6" name="Freeform 1618"/>
            <p:cNvSpPr>
              <a:spLocks/>
            </p:cNvSpPr>
            <p:nvPr userDrawn="1"/>
          </p:nvSpPr>
          <p:spPr bwMode="auto">
            <a:xfrm>
              <a:off x="459" y="337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7" name="Freeform 1619"/>
            <p:cNvSpPr>
              <a:spLocks/>
            </p:cNvSpPr>
            <p:nvPr userDrawn="1"/>
          </p:nvSpPr>
          <p:spPr bwMode="auto">
            <a:xfrm>
              <a:off x="459" y="334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8" name="Freeform 1620"/>
            <p:cNvSpPr>
              <a:spLocks/>
            </p:cNvSpPr>
            <p:nvPr userDrawn="1"/>
          </p:nvSpPr>
          <p:spPr bwMode="auto">
            <a:xfrm>
              <a:off x="459" y="334"/>
              <a:ext cx="2" cy="3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2" h="3">
                  <a:moveTo>
                    <a:pt x="0" y="3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69" name="Freeform 1621"/>
            <p:cNvSpPr>
              <a:spLocks/>
            </p:cNvSpPr>
            <p:nvPr userDrawn="1"/>
          </p:nvSpPr>
          <p:spPr bwMode="auto">
            <a:xfrm>
              <a:off x="459" y="330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0" name="Freeform 1622"/>
            <p:cNvSpPr>
              <a:spLocks/>
            </p:cNvSpPr>
            <p:nvPr userDrawn="1"/>
          </p:nvSpPr>
          <p:spPr bwMode="auto">
            <a:xfrm>
              <a:off x="449" y="322"/>
              <a:ext cx="4" cy="4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1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1"/>
                    <a:pt x="1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1" name="Freeform 1623"/>
            <p:cNvSpPr>
              <a:spLocks/>
            </p:cNvSpPr>
            <p:nvPr userDrawn="1"/>
          </p:nvSpPr>
          <p:spPr bwMode="auto">
            <a:xfrm>
              <a:off x="449" y="320"/>
              <a:ext cx="4" cy="6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2" name="Freeform 1624"/>
            <p:cNvSpPr>
              <a:spLocks/>
            </p:cNvSpPr>
            <p:nvPr userDrawn="1"/>
          </p:nvSpPr>
          <p:spPr bwMode="auto">
            <a:xfrm>
              <a:off x="453" y="328"/>
              <a:ext cx="1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3" name="Freeform 1625"/>
            <p:cNvSpPr>
              <a:spLocks/>
            </p:cNvSpPr>
            <p:nvPr userDrawn="1"/>
          </p:nvSpPr>
          <p:spPr bwMode="auto">
            <a:xfrm>
              <a:off x="451" y="328"/>
              <a:ext cx="2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4" name="Freeform 1626"/>
            <p:cNvSpPr>
              <a:spLocks/>
            </p:cNvSpPr>
            <p:nvPr userDrawn="1"/>
          </p:nvSpPr>
          <p:spPr bwMode="auto">
            <a:xfrm>
              <a:off x="451" y="326"/>
              <a:ext cx="2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5" name="Freeform 1627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6" name="Freeform 1628"/>
            <p:cNvSpPr>
              <a:spLocks/>
            </p:cNvSpPr>
            <p:nvPr userDrawn="1"/>
          </p:nvSpPr>
          <p:spPr bwMode="auto">
            <a:xfrm>
              <a:off x="451" y="326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7" name="Freeform 1629"/>
            <p:cNvSpPr>
              <a:spLocks/>
            </p:cNvSpPr>
            <p:nvPr userDrawn="1"/>
          </p:nvSpPr>
          <p:spPr bwMode="auto">
            <a:xfrm>
              <a:off x="453" y="32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8" name="Freeform 1630"/>
            <p:cNvSpPr>
              <a:spLocks/>
            </p:cNvSpPr>
            <p:nvPr userDrawn="1"/>
          </p:nvSpPr>
          <p:spPr bwMode="auto">
            <a:xfrm>
              <a:off x="453" y="324"/>
              <a:ext cx="2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79" name="Freeform 1631"/>
            <p:cNvSpPr>
              <a:spLocks/>
            </p:cNvSpPr>
            <p:nvPr userDrawn="1"/>
          </p:nvSpPr>
          <p:spPr bwMode="auto">
            <a:xfrm>
              <a:off x="453" y="326"/>
              <a:ext cx="2" cy="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0" name="Freeform 1632"/>
            <p:cNvSpPr>
              <a:spLocks/>
            </p:cNvSpPr>
            <p:nvPr userDrawn="1"/>
          </p:nvSpPr>
          <p:spPr bwMode="auto">
            <a:xfrm>
              <a:off x="453" y="326"/>
              <a:ext cx="2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1" name="Freeform 1633"/>
            <p:cNvSpPr>
              <a:spLocks/>
            </p:cNvSpPr>
            <p:nvPr userDrawn="1"/>
          </p:nvSpPr>
          <p:spPr bwMode="auto">
            <a:xfrm>
              <a:off x="455" y="326"/>
              <a:ext cx="2" cy="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2" name="Freeform 1634"/>
            <p:cNvSpPr>
              <a:spLocks/>
            </p:cNvSpPr>
            <p:nvPr userDrawn="1"/>
          </p:nvSpPr>
          <p:spPr bwMode="auto">
            <a:xfrm>
              <a:off x="453" y="326"/>
              <a:ext cx="4" cy="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3" name="Freeform 1635"/>
            <p:cNvSpPr>
              <a:spLocks/>
            </p:cNvSpPr>
            <p:nvPr userDrawn="1"/>
          </p:nvSpPr>
          <p:spPr bwMode="auto">
            <a:xfrm>
              <a:off x="343" y="357"/>
              <a:ext cx="68" cy="72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5" y="3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5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4"/>
                </a:cxn>
                <a:cxn ang="0">
                  <a:pos x="1" y="19"/>
                </a:cxn>
                <a:cxn ang="0">
                  <a:pos x="5" y="22"/>
                </a:cxn>
                <a:cxn ang="0">
                  <a:pos x="9" y="21"/>
                </a:cxn>
                <a:cxn ang="0">
                  <a:pos x="11" y="20"/>
                </a:cxn>
                <a:cxn ang="0">
                  <a:pos x="13" y="19"/>
                </a:cxn>
                <a:cxn ang="0">
                  <a:pos x="14" y="20"/>
                </a:cxn>
                <a:cxn ang="0">
                  <a:pos x="15" y="19"/>
                </a:cxn>
                <a:cxn ang="0">
                  <a:pos x="17" y="21"/>
                </a:cxn>
                <a:cxn ang="0">
                  <a:pos x="20" y="23"/>
                </a:cxn>
                <a:cxn ang="0">
                  <a:pos x="21" y="27"/>
                </a:cxn>
                <a:cxn ang="0">
                  <a:pos x="23" y="30"/>
                </a:cxn>
                <a:cxn ang="0">
                  <a:pos x="26" y="33"/>
                </a:cxn>
                <a:cxn ang="0">
                  <a:pos x="31" y="27"/>
                </a:cxn>
                <a:cxn ang="0">
                  <a:pos x="32" y="25"/>
                </a:cxn>
                <a:cxn ang="0">
                  <a:pos x="32" y="23"/>
                </a:cxn>
                <a:cxn ang="0">
                  <a:pos x="33" y="19"/>
                </a:cxn>
                <a:cxn ang="0">
                  <a:pos x="31" y="16"/>
                </a:cxn>
                <a:cxn ang="0">
                  <a:pos x="32" y="13"/>
                </a:cxn>
                <a:cxn ang="0">
                  <a:pos x="33" y="5"/>
                </a:cxn>
                <a:cxn ang="0">
                  <a:pos x="30" y="8"/>
                </a:cxn>
                <a:cxn ang="0">
                  <a:pos x="26" y="5"/>
                </a:cxn>
                <a:cxn ang="0">
                  <a:pos x="21" y="1"/>
                </a:cxn>
                <a:cxn ang="0">
                  <a:pos x="23" y="2"/>
                </a:cxn>
                <a:cxn ang="0">
                  <a:pos x="23" y="1"/>
                </a:cxn>
                <a:cxn ang="0">
                  <a:pos x="22" y="0"/>
                </a:cxn>
              </a:cxnLst>
              <a:rect l="0" t="0" r="r" b="b"/>
              <a:pathLst>
                <a:path w="34" h="36">
                  <a:moveTo>
                    <a:pt x="22" y="0"/>
                  </a:moveTo>
                  <a:cubicBezTo>
                    <a:pt x="21" y="1"/>
                    <a:pt x="17" y="2"/>
                    <a:pt x="15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5"/>
                    <a:pt x="15" y="4"/>
                    <a:pt x="14" y="4"/>
                  </a:cubicBezTo>
                  <a:cubicBezTo>
                    <a:pt x="13" y="5"/>
                    <a:pt x="13" y="4"/>
                    <a:pt x="12" y="4"/>
                  </a:cubicBezTo>
                  <a:cubicBezTo>
                    <a:pt x="10" y="5"/>
                    <a:pt x="11" y="4"/>
                    <a:pt x="10" y="2"/>
                  </a:cubicBezTo>
                  <a:cubicBezTo>
                    <a:pt x="8" y="3"/>
                    <a:pt x="6" y="4"/>
                    <a:pt x="5" y="5"/>
                  </a:cubicBezTo>
                  <a:cubicBezTo>
                    <a:pt x="4" y="6"/>
                    <a:pt x="2" y="6"/>
                    <a:pt x="2" y="7"/>
                  </a:cubicBezTo>
                  <a:cubicBezTo>
                    <a:pt x="2" y="8"/>
                    <a:pt x="2" y="8"/>
                    <a:pt x="1" y="9"/>
                  </a:cubicBezTo>
                  <a:cubicBezTo>
                    <a:pt x="1" y="10"/>
                    <a:pt x="1" y="10"/>
                    <a:pt x="1" y="12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0" y="16"/>
                    <a:pt x="2" y="17"/>
                    <a:pt x="1" y="19"/>
                  </a:cubicBezTo>
                  <a:cubicBezTo>
                    <a:pt x="2" y="20"/>
                    <a:pt x="3" y="21"/>
                    <a:pt x="5" y="22"/>
                  </a:cubicBezTo>
                  <a:cubicBezTo>
                    <a:pt x="6" y="22"/>
                    <a:pt x="7" y="22"/>
                    <a:pt x="9" y="21"/>
                  </a:cubicBezTo>
                  <a:cubicBezTo>
                    <a:pt x="10" y="21"/>
                    <a:pt x="10" y="21"/>
                    <a:pt x="11" y="20"/>
                  </a:cubicBezTo>
                  <a:cubicBezTo>
                    <a:pt x="12" y="20"/>
                    <a:pt x="12" y="19"/>
                    <a:pt x="13" y="19"/>
                  </a:cubicBezTo>
                  <a:cubicBezTo>
                    <a:pt x="14" y="19"/>
                    <a:pt x="14" y="20"/>
                    <a:pt x="14" y="20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6" y="20"/>
                    <a:pt x="17" y="20"/>
                    <a:pt x="17" y="21"/>
                  </a:cubicBezTo>
                  <a:cubicBezTo>
                    <a:pt x="17" y="22"/>
                    <a:pt x="19" y="23"/>
                    <a:pt x="20" y="23"/>
                  </a:cubicBezTo>
                  <a:cubicBezTo>
                    <a:pt x="21" y="25"/>
                    <a:pt x="20" y="25"/>
                    <a:pt x="21" y="27"/>
                  </a:cubicBezTo>
                  <a:cubicBezTo>
                    <a:pt x="21" y="28"/>
                    <a:pt x="22" y="29"/>
                    <a:pt x="23" y="30"/>
                  </a:cubicBezTo>
                  <a:cubicBezTo>
                    <a:pt x="24" y="31"/>
                    <a:pt x="26" y="33"/>
                    <a:pt x="26" y="33"/>
                  </a:cubicBezTo>
                  <a:cubicBezTo>
                    <a:pt x="28" y="36"/>
                    <a:pt x="31" y="29"/>
                    <a:pt x="31" y="27"/>
                  </a:cubicBezTo>
                  <a:cubicBezTo>
                    <a:pt x="31" y="27"/>
                    <a:pt x="32" y="26"/>
                    <a:pt x="32" y="25"/>
                  </a:cubicBezTo>
                  <a:cubicBezTo>
                    <a:pt x="32" y="24"/>
                    <a:pt x="31" y="24"/>
                    <a:pt x="32" y="23"/>
                  </a:cubicBezTo>
                  <a:cubicBezTo>
                    <a:pt x="32" y="22"/>
                    <a:pt x="34" y="20"/>
                    <a:pt x="33" y="19"/>
                  </a:cubicBezTo>
                  <a:cubicBezTo>
                    <a:pt x="32" y="18"/>
                    <a:pt x="31" y="17"/>
                    <a:pt x="31" y="16"/>
                  </a:cubicBezTo>
                  <a:cubicBezTo>
                    <a:pt x="31" y="15"/>
                    <a:pt x="32" y="14"/>
                    <a:pt x="32" y="13"/>
                  </a:cubicBezTo>
                  <a:cubicBezTo>
                    <a:pt x="33" y="10"/>
                    <a:pt x="34" y="8"/>
                    <a:pt x="33" y="5"/>
                  </a:cubicBezTo>
                  <a:cubicBezTo>
                    <a:pt x="33" y="6"/>
                    <a:pt x="31" y="8"/>
                    <a:pt x="30" y="8"/>
                  </a:cubicBezTo>
                  <a:cubicBezTo>
                    <a:pt x="30" y="6"/>
                    <a:pt x="27" y="6"/>
                    <a:pt x="26" y="5"/>
                  </a:cubicBezTo>
                  <a:cubicBezTo>
                    <a:pt x="25" y="4"/>
                    <a:pt x="22" y="3"/>
                    <a:pt x="21" y="1"/>
                  </a:cubicBezTo>
                  <a:cubicBezTo>
                    <a:pt x="22" y="2"/>
                    <a:pt x="22" y="2"/>
                    <a:pt x="23" y="2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3" y="0"/>
                    <a:pt x="23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4" name="Freeform 1636"/>
            <p:cNvSpPr>
              <a:spLocks/>
            </p:cNvSpPr>
            <p:nvPr userDrawn="1"/>
          </p:nvSpPr>
          <p:spPr bwMode="auto">
            <a:xfrm>
              <a:off x="341" y="260"/>
              <a:ext cx="108" cy="111"/>
            </a:xfrm>
            <a:custGeom>
              <a:avLst/>
              <a:gdLst/>
              <a:ahLst/>
              <a:cxnLst>
                <a:cxn ang="0">
                  <a:pos x="34" y="44"/>
                </a:cxn>
                <a:cxn ang="0">
                  <a:pos x="40" y="42"/>
                </a:cxn>
                <a:cxn ang="0">
                  <a:pos x="46" y="38"/>
                </a:cxn>
                <a:cxn ang="0">
                  <a:pos x="49" y="37"/>
                </a:cxn>
                <a:cxn ang="0">
                  <a:pos x="51" y="38"/>
                </a:cxn>
                <a:cxn ang="0">
                  <a:pos x="52" y="33"/>
                </a:cxn>
                <a:cxn ang="0">
                  <a:pos x="50" y="25"/>
                </a:cxn>
                <a:cxn ang="0">
                  <a:pos x="48" y="23"/>
                </a:cxn>
                <a:cxn ang="0">
                  <a:pos x="46" y="15"/>
                </a:cxn>
                <a:cxn ang="0">
                  <a:pos x="42" y="13"/>
                </a:cxn>
                <a:cxn ang="0">
                  <a:pos x="37" y="6"/>
                </a:cxn>
                <a:cxn ang="0">
                  <a:pos x="45" y="11"/>
                </a:cxn>
                <a:cxn ang="0">
                  <a:pos x="38" y="6"/>
                </a:cxn>
                <a:cxn ang="0">
                  <a:pos x="29" y="0"/>
                </a:cxn>
                <a:cxn ang="0">
                  <a:pos x="26" y="4"/>
                </a:cxn>
                <a:cxn ang="0">
                  <a:pos x="28" y="6"/>
                </a:cxn>
                <a:cxn ang="0">
                  <a:pos x="22" y="7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8" y="8"/>
                </a:cxn>
                <a:cxn ang="0">
                  <a:pos x="20" y="13"/>
                </a:cxn>
                <a:cxn ang="0">
                  <a:pos x="18" y="14"/>
                </a:cxn>
                <a:cxn ang="0">
                  <a:pos x="22" y="19"/>
                </a:cxn>
                <a:cxn ang="0">
                  <a:pos x="15" y="18"/>
                </a:cxn>
                <a:cxn ang="0">
                  <a:pos x="15" y="21"/>
                </a:cxn>
                <a:cxn ang="0">
                  <a:pos x="12" y="22"/>
                </a:cxn>
                <a:cxn ang="0">
                  <a:pos x="13" y="27"/>
                </a:cxn>
                <a:cxn ang="0">
                  <a:pos x="7" y="23"/>
                </a:cxn>
                <a:cxn ang="0">
                  <a:pos x="5" y="23"/>
                </a:cxn>
                <a:cxn ang="0">
                  <a:pos x="3" y="27"/>
                </a:cxn>
                <a:cxn ang="0">
                  <a:pos x="3" y="27"/>
                </a:cxn>
                <a:cxn ang="0">
                  <a:pos x="6" y="37"/>
                </a:cxn>
                <a:cxn ang="0">
                  <a:pos x="6" y="29"/>
                </a:cxn>
                <a:cxn ang="0">
                  <a:pos x="10" y="33"/>
                </a:cxn>
                <a:cxn ang="0">
                  <a:pos x="7" y="38"/>
                </a:cxn>
                <a:cxn ang="0">
                  <a:pos x="4" y="41"/>
                </a:cxn>
                <a:cxn ang="0">
                  <a:pos x="1" y="46"/>
                </a:cxn>
                <a:cxn ang="0">
                  <a:pos x="1" y="50"/>
                </a:cxn>
                <a:cxn ang="0">
                  <a:pos x="5" y="50"/>
                </a:cxn>
                <a:cxn ang="0">
                  <a:pos x="13" y="48"/>
                </a:cxn>
                <a:cxn ang="0">
                  <a:pos x="10" y="45"/>
                </a:cxn>
                <a:cxn ang="0">
                  <a:pos x="17" y="47"/>
                </a:cxn>
                <a:cxn ang="0">
                  <a:pos x="17" y="44"/>
                </a:cxn>
                <a:cxn ang="0">
                  <a:pos x="18" y="45"/>
                </a:cxn>
                <a:cxn ang="0">
                  <a:pos x="22" y="44"/>
                </a:cxn>
                <a:cxn ang="0">
                  <a:pos x="29" y="52"/>
                </a:cxn>
                <a:cxn ang="0">
                  <a:pos x="34" y="45"/>
                </a:cxn>
                <a:cxn ang="0">
                  <a:pos x="29" y="45"/>
                </a:cxn>
              </a:cxnLst>
              <a:rect l="0" t="0" r="r" b="b"/>
              <a:pathLst>
                <a:path w="54" h="55">
                  <a:moveTo>
                    <a:pt x="29" y="44"/>
                  </a:moveTo>
                  <a:cubicBezTo>
                    <a:pt x="30" y="44"/>
                    <a:pt x="31" y="45"/>
                    <a:pt x="32" y="45"/>
                  </a:cubicBezTo>
                  <a:cubicBezTo>
                    <a:pt x="32" y="45"/>
                    <a:pt x="33" y="45"/>
                    <a:pt x="33" y="45"/>
                  </a:cubicBezTo>
                  <a:cubicBezTo>
                    <a:pt x="34" y="44"/>
                    <a:pt x="34" y="45"/>
                    <a:pt x="34" y="44"/>
                  </a:cubicBezTo>
                  <a:cubicBezTo>
                    <a:pt x="35" y="44"/>
                    <a:pt x="36" y="43"/>
                    <a:pt x="38" y="42"/>
                  </a:cubicBezTo>
                  <a:cubicBezTo>
                    <a:pt x="38" y="42"/>
                    <a:pt x="39" y="43"/>
                    <a:pt x="40" y="42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0" y="43"/>
                    <a:pt x="41" y="43"/>
                    <a:pt x="40" y="42"/>
                  </a:cubicBezTo>
                  <a:cubicBezTo>
                    <a:pt x="41" y="43"/>
                    <a:pt x="42" y="44"/>
                    <a:pt x="43" y="45"/>
                  </a:cubicBezTo>
                  <a:cubicBezTo>
                    <a:pt x="44" y="46"/>
                    <a:pt x="45" y="48"/>
                    <a:pt x="45" y="46"/>
                  </a:cubicBezTo>
                  <a:cubicBezTo>
                    <a:pt x="46" y="44"/>
                    <a:pt x="44" y="43"/>
                    <a:pt x="45" y="42"/>
                  </a:cubicBezTo>
                  <a:cubicBezTo>
                    <a:pt x="46" y="41"/>
                    <a:pt x="46" y="39"/>
                    <a:pt x="46" y="38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7" y="37"/>
                    <a:pt x="48" y="37"/>
                    <a:pt x="49" y="39"/>
                  </a:cubicBezTo>
                  <a:cubicBezTo>
                    <a:pt x="49" y="38"/>
                    <a:pt x="49" y="38"/>
                    <a:pt x="49" y="37"/>
                  </a:cubicBezTo>
                  <a:cubicBezTo>
                    <a:pt x="51" y="38"/>
                    <a:pt x="51" y="39"/>
                    <a:pt x="51" y="41"/>
                  </a:cubicBezTo>
                  <a:cubicBezTo>
                    <a:pt x="52" y="41"/>
                    <a:pt x="54" y="43"/>
                    <a:pt x="53" y="41"/>
                  </a:cubicBezTo>
                  <a:cubicBezTo>
                    <a:pt x="53" y="40"/>
                    <a:pt x="52" y="41"/>
                    <a:pt x="52" y="40"/>
                  </a:cubicBezTo>
                  <a:cubicBezTo>
                    <a:pt x="51" y="40"/>
                    <a:pt x="51" y="39"/>
                    <a:pt x="51" y="38"/>
                  </a:cubicBezTo>
                  <a:cubicBezTo>
                    <a:pt x="52" y="38"/>
                    <a:pt x="53" y="38"/>
                    <a:pt x="53" y="39"/>
                  </a:cubicBezTo>
                  <a:cubicBezTo>
                    <a:pt x="53" y="37"/>
                    <a:pt x="54" y="36"/>
                    <a:pt x="52" y="35"/>
                  </a:cubicBezTo>
                  <a:cubicBezTo>
                    <a:pt x="52" y="34"/>
                    <a:pt x="50" y="34"/>
                    <a:pt x="52" y="32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1"/>
                    <a:pt x="52" y="31"/>
                    <a:pt x="53" y="30"/>
                  </a:cubicBezTo>
                  <a:cubicBezTo>
                    <a:pt x="53" y="29"/>
                    <a:pt x="52" y="27"/>
                    <a:pt x="52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1" y="25"/>
                    <a:pt x="50" y="25"/>
                    <a:pt x="50" y="25"/>
                  </a:cubicBezTo>
                  <a:cubicBezTo>
                    <a:pt x="49" y="24"/>
                    <a:pt x="49" y="24"/>
                    <a:pt x="49" y="23"/>
                  </a:cubicBezTo>
                  <a:cubicBezTo>
                    <a:pt x="49" y="23"/>
                    <a:pt x="49" y="23"/>
                    <a:pt x="49" y="24"/>
                  </a:cubicBezTo>
                  <a:cubicBezTo>
                    <a:pt x="47" y="24"/>
                    <a:pt x="48" y="23"/>
                    <a:pt x="47" y="22"/>
                  </a:cubicBezTo>
                  <a:cubicBezTo>
                    <a:pt x="47" y="22"/>
                    <a:pt x="48" y="22"/>
                    <a:pt x="48" y="23"/>
                  </a:cubicBezTo>
                  <a:cubicBezTo>
                    <a:pt x="48" y="20"/>
                    <a:pt x="50" y="22"/>
                    <a:pt x="51" y="23"/>
                  </a:cubicBezTo>
                  <a:cubicBezTo>
                    <a:pt x="51" y="22"/>
                    <a:pt x="50" y="22"/>
                    <a:pt x="49" y="21"/>
                  </a:cubicBezTo>
                  <a:cubicBezTo>
                    <a:pt x="48" y="21"/>
                    <a:pt x="48" y="19"/>
                    <a:pt x="48" y="18"/>
                  </a:cubicBezTo>
                  <a:cubicBezTo>
                    <a:pt x="49" y="18"/>
                    <a:pt x="46" y="15"/>
                    <a:pt x="46" y="15"/>
                  </a:cubicBezTo>
                  <a:cubicBezTo>
                    <a:pt x="45" y="14"/>
                    <a:pt x="42" y="12"/>
                    <a:pt x="43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42" y="13"/>
                    <a:pt x="42" y="13"/>
                  </a:cubicBezTo>
                  <a:cubicBezTo>
                    <a:pt x="42" y="13"/>
                    <a:pt x="39" y="11"/>
                    <a:pt x="39" y="10"/>
                  </a:cubicBezTo>
                  <a:cubicBezTo>
                    <a:pt x="39" y="10"/>
                    <a:pt x="39" y="9"/>
                    <a:pt x="39" y="8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8"/>
                    <a:pt x="38" y="7"/>
                    <a:pt x="37" y="6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6"/>
                    <a:pt x="37" y="6"/>
                    <a:pt x="37" y="5"/>
                  </a:cubicBezTo>
                  <a:cubicBezTo>
                    <a:pt x="38" y="6"/>
                    <a:pt x="40" y="7"/>
                    <a:pt x="41" y="8"/>
                  </a:cubicBezTo>
                  <a:cubicBezTo>
                    <a:pt x="42" y="9"/>
                    <a:pt x="44" y="10"/>
                    <a:pt x="45" y="11"/>
                  </a:cubicBezTo>
                  <a:cubicBezTo>
                    <a:pt x="44" y="10"/>
                    <a:pt x="42" y="8"/>
                    <a:pt x="41" y="8"/>
                  </a:cubicBezTo>
                  <a:cubicBezTo>
                    <a:pt x="40" y="7"/>
                    <a:pt x="39" y="7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8" y="5"/>
                    <a:pt x="37" y="4"/>
                    <a:pt x="36" y="3"/>
                  </a:cubicBezTo>
                  <a:cubicBezTo>
                    <a:pt x="35" y="3"/>
                    <a:pt x="35" y="3"/>
                    <a:pt x="34" y="2"/>
                  </a:cubicBezTo>
                  <a:cubicBezTo>
                    <a:pt x="33" y="2"/>
                    <a:pt x="30" y="0"/>
                    <a:pt x="29" y="0"/>
                  </a:cubicBezTo>
                  <a:cubicBezTo>
                    <a:pt x="28" y="1"/>
                    <a:pt x="30" y="2"/>
                    <a:pt x="31" y="2"/>
                  </a:cubicBezTo>
                  <a:cubicBezTo>
                    <a:pt x="30" y="2"/>
                    <a:pt x="30" y="2"/>
                    <a:pt x="29" y="2"/>
                  </a:cubicBezTo>
                  <a:cubicBezTo>
                    <a:pt x="32" y="3"/>
                    <a:pt x="28" y="2"/>
                    <a:pt x="29" y="3"/>
                  </a:cubicBezTo>
                  <a:cubicBezTo>
                    <a:pt x="28" y="3"/>
                    <a:pt x="27" y="3"/>
                    <a:pt x="26" y="4"/>
                  </a:cubicBezTo>
                  <a:cubicBezTo>
                    <a:pt x="26" y="4"/>
                    <a:pt x="27" y="4"/>
                    <a:pt x="28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6"/>
                    <a:pt x="27" y="6"/>
                    <a:pt x="28" y="6"/>
                  </a:cubicBezTo>
                  <a:cubicBezTo>
                    <a:pt x="26" y="6"/>
                    <a:pt x="25" y="4"/>
                    <a:pt x="24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7"/>
                    <a:pt x="23" y="6"/>
                    <a:pt x="23" y="7"/>
                  </a:cubicBezTo>
                  <a:cubicBezTo>
                    <a:pt x="23" y="7"/>
                    <a:pt x="22" y="7"/>
                    <a:pt x="22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23" y="8"/>
                    <a:pt x="22" y="8"/>
                    <a:pt x="22" y="9"/>
                  </a:cubicBezTo>
                  <a:cubicBezTo>
                    <a:pt x="22" y="8"/>
                    <a:pt x="21" y="6"/>
                    <a:pt x="20" y="6"/>
                  </a:cubicBezTo>
                  <a:cubicBezTo>
                    <a:pt x="19" y="5"/>
                    <a:pt x="18" y="5"/>
                    <a:pt x="19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7" y="6"/>
                    <a:pt x="18" y="6"/>
                    <a:pt x="17" y="6"/>
                  </a:cubicBezTo>
                  <a:cubicBezTo>
                    <a:pt x="17" y="6"/>
                    <a:pt x="17" y="6"/>
                    <a:pt x="16" y="6"/>
                  </a:cubicBezTo>
                  <a:cubicBezTo>
                    <a:pt x="17" y="6"/>
                    <a:pt x="17" y="7"/>
                    <a:pt x="18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9"/>
                    <a:pt x="17" y="10"/>
                    <a:pt x="18" y="11"/>
                  </a:cubicBezTo>
                  <a:cubicBezTo>
                    <a:pt x="18" y="11"/>
                    <a:pt x="18" y="12"/>
                    <a:pt x="17" y="12"/>
                  </a:cubicBezTo>
                  <a:cubicBezTo>
                    <a:pt x="18" y="13"/>
                    <a:pt x="19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8" y="13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9" y="14"/>
                  </a:cubicBezTo>
                  <a:cubicBezTo>
                    <a:pt x="18" y="15"/>
                    <a:pt x="18" y="14"/>
                    <a:pt x="17" y="14"/>
                  </a:cubicBezTo>
                  <a:cubicBezTo>
                    <a:pt x="18" y="14"/>
                    <a:pt x="19" y="17"/>
                    <a:pt x="20" y="16"/>
                  </a:cubicBezTo>
                  <a:cubicBezTo>
                    <a:pt x="21" y="17"/>
                    <a:pt x="22" y="18"/>
                    <a:pt x="22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7"/>
                    <a:pt x="17" y="14"/>
                    <a:pt x="15" y="14"/>
                  </a:cubicBezTo>
                  <a:cubicBezTo>
                    <a:pt x="15" y="16"/>
                    <a:pt x="18" y="17"/>
                    <a:pt x="19" y="18"/>
                  </a:cubicBezTo>
                  <a:cubicBezTo>
                    <a:pt x="18" y="18"/>
                    <a:pt x="16" y="18"/>
                    <a:pt x="15" y="18"/>
                  </a:cubicBezTo>
                  <a:cubicBezTo>
                    <a:pt x="16" y="19"/>
                    <a:pt x="17" y="19"/>
                    <a:pt x="17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20"/>
                    <a:pt x="16" y="20"/>
                    <a:pt x="15" y="21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4" y="21"/>
                    <a:pt x="14" y="23"/>
                    <a:pt x="13" y="23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2" y="22"/>
                    <a:pt x="12" y="22"/>
                  </a:cubicBezTo>
                  <a:cubicBezTo>
                    <a:pt x="12" y="23"/>
                    <a:pt x="13" y="23"/>
                    <a:pt x="13" y="24"/>
                  </a:cubicBezTo>
                  <a:cubicBezTo>
                    <a:pt x="12" y="24"/>
                    <a:pt x="12" y="26"/>
                    <a:pt x="13" y="26"/>
                  </a:cubicBezTo>
                  <a:cubicBezTo>
                    <a:pt x="13" y="26"/>
                    <a:pt x="12" y="26"/>
                    <a:pt x="12" y="26"/>
                  </a:cubicBezTo>
                  <a:cubicBezTo>
                    <a:pt x="12" y="26"/>
                    <a:pt x="12" y="27"/>
                    <a:pt x="13" y="27"/>
                  </a:cubicBezTo>
                  <a:cubicBezTo>
                    <a:pt x="11" y="28"/>
                    <a:pt x="10" y="26"/>
                    <a:pt x="9" y="25"/>
                  </a:cubicBezTo>
                  <a:cubicBezTo>
                    <a:pt x="10" y="26"/>
                    <a:pt x="13" y="25"/>
                    <a:pt x="12" y="24"/>
                  </a:cubicBezTo>
                  <a:cubicBezTo>
                    <a:pt x="10" y="23"/>
                    <a:pt x="7" y="23"/>
                    <a:pt x="6" y="23"/>
                  </a:cubicBezTo>
                  <a:cubicBezTo>
                    <a:pt x="7" y="23"/>
                    <a:pt x="6" y="23"/>
                    <a:pt x="7" y="23"/>
                  </a:cubicBezTo>
                  <a:cubicBezTo>
                    <a:pt x="6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4" y="24"/>
                    <a:pt x="2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28"/>
                    <a:pt x="2" y="28"/>
                    <a:pt x="3" y="27"/>
                  </a:cubicBezTo>
                  <a:cubicBezTo>
                    <a:pt x="2" y="29"/>
                    <a:pt x="3" y="31"/>
                    <a:pt x="2" y="33"/>
                  </a:cubicBezTo>
                  <a:cubicBezTo>
                    <a:pt x="2" y="34"/>
                    <a:pt x="1" y="36"/>
                    <a:pt x="3" y="36"/>
                  </a:cubicBezTo>
                  <a:cubicBezTo>
                    <a:pt x="2" y="38"/>
                    <a:pt x="4" y="36"/>
                    <a:pt x="4" y="35"/>
                  </a:cubicBezTo>
                  <a:cubicBezTo>
                    <a:pt x="5" y="36"/>
                    <a:pt x="6" y="37"/>
                    <a:pt x="6" y="37"/>
                  </a:cubicBezTo>
                  <a:cubicBezTo>
                    <a:pt x="7" y="38"/>
                    <a:pt x="8" y="36"/>
                    <a:pt x="7" y="35"/>
                  </a:cubicBezTo>
                  <a:cubicBezTo>
                    <a:pt x="7" y="35"/>
                    <a:pt x="8" y="34"/>
                    <a:pt x="7" y="34"/>
                  </a:cubicBezTo>
                  <a:cubicBezTo>
                    <a:pt x="7" y="33"/>
                    <a:pt x="6" y="33"/>
                    <a:pt x="6" y="33"/>
                  </a:cubicBezTo>
                  <a:cubicBezTo>
                    <a:pt x="6" y="32"/>
                    <a:pt x="7" y="29"/>
                    <a:pt x="6" y="29"/>
                  </a:cubicBezTo>
                  <a:cubicBezTo>
                    <a:pt x="5" y="29"/>
                    <a:pt x="7" y="28"/>
                    <a:pt x="7" y="28"/>
                  </a:cubicBezTo>
                  <a:cubicBezTo>
                    <a:pt x="8" y="27"/>
                    <a:pt x="7" y="31"/>
                    <a:pt x="7" y="31"/>
                  </a:cubicBezTo>
                  <a:cubicBezTo>
                    <a:pt x="8" y="34"/>
                    <a:pt x="10" y="31"/>
                    <a:pt x="12" y="31"/>
                  </a:cubicBezTo>
                  <a:cubicBezTo>
                    <a:pt x="12" y="32"/>
                    <a:pt x="9" y="33"/>
                    <a:pt x="10" y="33"/>
                  </a:cubicBezTo>
                  <a:cubicBezTo>
                    <a:pt x="10" y="34"/>
                    <a:pt x="11" y="35"/>
                    <a:pt x="10" y="35"/>
                  </a:cubicBezTo>
                  <a:cubicBezTo>
                    <a:pt x="9" y="34"/>
                    <a:pt x="10" y="37"/>
                    <a:pt x="10" y="37"/>
                  </a:cubicBezTo>
                  <a:cubicBezTo>
                    <a:pt x="10" y="37"/>
                    <a:pt x="8" y="39"/>
                    <a:pt x="7" y="3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9"/>
                    <a:pt x="6" y="39"/>
                    <a:pt x="6" y="39"/>
                  </a:cubicBezTo>
                  <a:cubicBezTo>
                    <a:pt x="5" y="39"/>
                    <a:pt x="6" y="38"/>
                    <a:pt x="5" y="37"/>
                  </a:cubicBezTo>
                  <a:cubicBezTo>
                    <a:pt x="3" y="38"/>
                    <a:pt x="5" y="39"/>
                    <a:pt x="5" y="40"/>
                  </a:cubicBezTo>
                  <a:cubicBezTo>
                    <a:pt x="4" y="40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3" y="45"/>
                    <a:pt x="2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2" y="45"/>
                    <a:pt x="1" y="46"/>
                    <a:pt x="1" y="46"/>
                  </a:cubicBezTo>
                  <a:cubicBezTo>
                    <a:pt x="1" y="46"/>
                    <a:pt x="2" y="46"/>
                    <a:pt x="2" y="46"/>
                  </a:cubicBezTo>
                  <a:cubicBezTo>
                    <a:pt x="3" y="46"/>
                    <a:pt x="3" y="47"/>
                    <a:pt x="3" y="47"/>
                  </a:cubicBezTo>
                  <a:cubicBezTo>
                    <a:pt x="4" y="49"/>
                    <a:pt x="4" y="48"/>
                    <a:pt x="3" y="49"/>
                  </a:cubicBezTo>
                  <a:cubicBezTo>
                    <a:pt x="1" y="50"/>
                    <a:pt x="1" y="49"/>
                    <a:pt x="1" y="50"/>
                  </a:cubicBezTo>
                  <a:cubicBezTo>
                    <a:pt x="0" y="51"/>
                    <a:pt x="1" y="53"/>
                    <a:pt x="2" y="54"/>
                  </a:cubicBezTo>
                  <a:cubicBezTo>
                    <a:pt x="3" y="53"/>
                    <a:pt x="3" y="54"/>
                    <a:pt x="4" y="53"/>
                  </a:cubicBezTo>
                  <a:cubicBezTo>
                    <a:pt x="5" y="52"/>
                    <a:pt x="5" y="52"/>
                    <a:pt x="6" y="51"/>
                  </a:cubicBezTo>
                  <a:cubicBezTo>
                    <a:pt x="5" y="51"/>
                    <a:pt x="5" y="51"/>
                    <a:pt x="5" y="50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7"/>
                    <a:pt x="13" y="47"/>
                    <a:pt x="13" y="48"/>
                  </a:cubicBezTo>
                  <a:cubicBezTo>
                    <a:pt x="13" y="48"/>
                    <a:pt x="13" y="47"/>
                    <a:pt x="13" y="47"/>
                  </a:cubicBezTo>
                  <a:cubicBezTo>
                    <a:pt x="13" y="47"/>
                    <a:pt x="13" y="47"/>
                    <a:pt x="14" y="47"/>
                  </a:cubicBezTo>
                  <a:cubicBezTo>
                    <a:pt x="13" y="47"/>
                    <a:pt x="8" y="45"/>
                    <a:pt x="10" y="4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11" y="45"/>
                    <a:pt x="12" y="45"/>
                    <a:pt x="14" y="45"/>
                  </a:cubicBezTo>
                  <a:cubicBezTo>
                    <a:pt x="14" y="46"/>
                    <a:pt x="14" y="47"/>
                    <a:pt x="15" y="47"/>
                  </a:cubicBezTo>
                  <a:cubicBezTo>
                    <a:pt x="16" y="47"/>
                    <a:pt x="16" y="47"/>
                    <a:pt x="17" y="47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6" y="46"/>
                    <a:pt x="16" y="46"/>
                    <a:pt x="15" y="45"/>
                  </a:cubicBezTo>
                  <a:cubicBezTo>
                    <a:pt x="16" y="45"/>
                    <a:pt x="16" y="45"/>
                    <a:pt x="17" y="4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44"/>
                    <a:pt x="17" y="44"/>
                    <a:pt x="18" y="44"/>
                  </a:cubicBezTo>
                  <a:cubicBezTo>
                    <a:pt x="18" y="44"/>
                    <a:pt x="17" y="44"/>
                    <a:pt x="17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20" y="46"/>
                    <a:pt x="21" y="45"/>
                    <a:pt x="22" y="44"/>
                  </a:cubicBezTo>
                  <a:cubicBezTo>
                    <a:pt x="22" y="45"/>
                    <a:pt x="23" y="46"/>
                    <a:pt x="23" y="46"/>
                  </a:cubicBezTo>
                  <a:cubicBezTo>
                    <a:pt x="23" y="47"/>
                    <a:pt x="23" y="48"/>
                    <a:pt x="23" y="48"/>
                  </a:cubicBezTo>
                  <a:cubicBezTo>
                    <a:pt x="24" y="48"/>
                    <a:pt x="24" y="49"/>
                    <a:pt x="24" y="49"/>
                  </a:cubicBezTo>
                  <a:cubicBezTo>
                    <a:pt x="26" y="49"/>
                    <a:pt x="28" y="52"/>
                    <a:pt x="29" y="52"/>
                  </a:cubicBezTo>
                  <a:cubicBezTo>
                    <a:pt x="31" y="54"/>
                    <a:pt x="31" y="55"/>
                    <a:pt x="33" y="53"/>
                  </a:cubicBezTo>
                  <a:cubicBezTo>
                    <a:pt x="33" y="52"/>
                    <a:pt x="36" y="49"/>
                    <a:pt x="35" y="48"/>
                  </a:cubicBezTo>
                  <a:cubicBezTo>
                    <a:pt x="35" y="48"/>
                    <a:pt x="36" y="47"/>
                    <a:pt x="36" y="46"/>
                  </a:cubicBezTo>
                  <a:cubicBezTo>
                    <a:pt x="35" y="45"/>
                    <a:pt x="34" y="46"/>
                    <a:pt x="34" y="45"/>
                  </a:cubicBezTo>
                  <a:cubicBezTo>
                    <a:pt x="33" y="46"/>
                    <a:pt x="33" y="47"/>
                    <a:pt x="32" y="47"/>
                  </a:cubicBezTo>
                  <a:cubicBezTo>
                    <a:pt x="32" y="46"/>
                    <a:pt x="32" y="46"/>
                    <a:pt x="31" y="46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0" y="46"/>
                    <a:pt x="29" y="45"/>
                  </a:cubicBezTo>
                  <a:cubicBezTo>
                    <a:pt x="29" y="44"/>
                    <a:pt x="29" y="44"/>
                    <a:pt x="29" y="4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5" name="Freeform 1637"/>
            <p:cNvSpPr>
              <a:spLocks/>
            </p:cNvSpPr>
            <p:nvPr userDrawn="1"/>
          </p:nvSpPr>
          <p:spPr bwMode="auto">
            <a:xfrm>
              <a:off x="257" y="250"/>
              <a:ext cx="210" cy="211"/>
            </a:xfrm>
            <a:custGeom>
              <a:avLst/>
              <a:gdLst/>
              <a:ahLst/>
              <a:cxnLst>
                <a:cxn ang="0">
                  <a:pos x="36" y="4"/>
                </a:cxn>
                <a:cxn ang="0">
                  <a:pos x="36" y="3"/>
                </a:cxn>
                <a:cxn ang="0">
                  <a:pos x="0" y="52"/>
                </a:cxn>
                <a:cxn ang="0">
                  <a:pos x="3" y="70"/>
                </a:cxn>
                <a:cxn ang="0">
                  <a:pos x="53" y="105"/>
                </a:cxn>
                <a:cxn ang="0">
                  <a:pos x="70" y="102"/>
                </a:cxn>
                <a:cxn ang="0">
                  <a:pos x="105" y="52"/>
                </a:cxn>
                <a:cxn ang="0">
                  <a:pos x="102" y="35"/>
                </a:cxn>
                <a:cxn ang="0">
                  <a:pos x="53" y="0"/>
                </a:cxn>
                <a:cxn ang="0">
                  <a:pos x="36" y="3"/>
                </a:cxn>
                <a:cxn ang="0">
                  <a:pos x="36" y="4"/>
                </a:cxn>
                <a:cxn ang="0">
                  <a:pos x="36" y="5"/>
                </a:cxn>
                <a:cxn ang="0">
                  <a:pos x="53" y="2"/>
                </a:cxn>
                <a:cxn ang="0">
                  <a:pos x="100" y="36"/>
                </a:cxn>
                <a:cxn ang="0">
                  <a:pos x="103" y="52"/>
                </a:cxn>
                <a:cxn ang="0">
                  <a:pos x="70" y="100"/>
                </a:cxn>
                <a:cxn ang="0">
                  <a:pos x="53" y="102"/>
                </a:cxn>
                <a:cxn ang="0">
                  <a:pos x="6" y="69"/>
                </a:cxn>
                <a:cxn ang="0">
                  <a:pos x="3" y="52"/>
                </a:cxn>
                <a:cxn ang="0">
                  <a:pos x="36" y="5"/>
                </a:cxn>
                <a:cxn ang="0">
                  <a:pos x="36" y="4"/>
                </a:cxn>
              </a:cxnLst>
              <a:rect l="0" t="0" r="r" b="b"/>
              <a:pathLst>
                <a:path w="105" h="105">
                  <a:moveTo>
                    <a:pt x="36" y="4"/>
                  </a:moveTo>
                  <a:cubicBezTo>
                    <a:pt x="36" y="3"/>
                    <a:pt x="36" y="3"/>
                    <a:pt x="36" y="3"/>
                  </a:cubicBezTo>
                  <a:cubicBezTo>
                    <a:pt x="14" y="10"/>
                    <a:pt x="0" y="31"/>
                    <a:pt x="0" y="52"/>
                  </a:cubicBezTo>
                  <a:cubicBezTo>
                    <a:pt x="0" y="58"/>
                    <a:pt x="1" y="64"/>
                    <a:pt x="3" y="70"/>
                  </a:cubicBezTo>
                  <a:cubicBezTo>
                    <a:pt x="11" y="91"/>
                    <a:pt x="31" y="105"/>
                    <a:pt x="53" y="105"/>
                  </a:cubicBezTo>
                  <a:cubicBezTo>
                    <a:pt x="59" y="105"/>
                    <a:pt x="65" y="104"/>
                    <a:pt x="70" y="102"/>
                  </a:cubicBezTo>
                  <a:cubicBezTo>
                    <a:pt x="92" y="94"/>
                    <a:pt x="105" y="74"/>
                    <a:pt x="105" y="52"/>
                  </a:cubicBezTo>
                  <a:cubicBezTo>
                    <a:pt x="105" y="46"/>
                    <a:pt x="105" y="41"/>
                    <a:pt x="102" y="35"/>
                  </a:cubicBezTo>
                  <a:cubicBezTo>
                    <a:pt x="95" y="13"/>
                    <a:pt x="75" y="0"/>
                    <a:pt x="53" y="0"/>
                  </a:cubicBezTo>
                  <a:cubicBezTo>
                    <a:pt x="47" y="0"/>
                    <a:pt x="41" y="1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42" y="3"/>
                    <a:pt x="47" y="2"/>
                    <a:pt x="53" y="2"/>
                  </a:cubicBezTo>
                  <a:cubicBezTo>
                    <a:pt x="74" y="2"/>
                    <a:pt x="93" y="15"/>
                    <a:pt x="100" y="36"/>
                  </a:cubicBezTo>
                  <a:cubicBezTo>
                    <a:pt x="102" y="41"/>
                    <a:pt x="103" y="47"/>
                    <a:pt x="103" y="52"/>
                  </a:cubicBezTo>
                  <a:cubicBezTo>
                    <a:pt x="103" y="73"/>
                    <a:pt x="90" y="92"/>
                    <a:pt x="70" y="100"/>
                  </a:cubicBezTo>
                  <a:cubicBezTo>
                    <a:pt x="64" y="101"/>
                    <a:pt x="58" y="102"/>
                    <a:pt x="53" y="102"/>
                  </a:cubicBezTo>
                  <a:cubicBezTo>
                    <a:pt x="32" y="102"/>
                    <a:pt x="13" y="89"/>
                    <a:pt x="6" y="69"/>
                  </a:cubicBezTo>
                  <a:cubicBezTo>
                    <a:pt x="4" y="63"/>
                    <a:pt x="3" y="58"/>
                    <a:pt x="3" y="52"/>
                  </a:cubicBezTo>
                  <a:cubicBezTo>
                    <a:pt x="3" y="32"/>
                    <a:pt x="16" y="12"/>
                    <a:pt x="36" y="5"/>
                  </a:cubicBezTo>
                  <a:cubicBezTo>
                    <a:pt x="36" y="4"/>
                    <a:pt x="36" y="4"/>
                    <a:pt x="36" y="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6" name="Freeform 1638"/>
            <p:cNvSpPr>
              <a:spLocks/>
            </p:cNvSpPr>
            <p:nvPr userDrawn="1"/>
          </p:nvSpPr>
          <p:spPr bwMode="auto">
            <a:xfrm>
              <a:off x="257" y="248"/>
              <a:ext cx="212" cy="213"/>
            </a:xfrm>
            <a:custGeom>
              <a:avLst/>
              <a:gdLst/>
              <a:ahLst/>
              <a:cxnLst>
                <a:cxn ang="0">
                  <a:pos x="105" y="53"/>
                </a:cxn>
                <a:cxn ang="0">
                  <a:pos x="104" y="53"/>
                </a:cxn>
                <a:cxn ang="0">
                  <a:pos x="89" y="89"/>
                </a:cxn>
                <a:cxn ang="0">
                  <a:pos x="53" y="104"/>
                </a:cxn>
                <a:cxn ang="0">
                  <a:pos x="17" y="89"/>
                </a:cxn>
                <a:cxn ang="0">
                  <a:pos x="3" y="53"/>
                </a:cxn>
                <a:cxn ang="0">
                  <a:pos x="17" y="17"/>
                </a:cxn>
                <a:cxn ang="0">
                  <a:pos x="53" y="3"/>
                </a:cxn>
                <a:cxn ang="0">
                  <a:pos x="89" y="17"/>
                </a:cxn>
                <a:cxn ang="0">
                  <a:pos x="104" y="53"/>
                </a:cxn>
                <a:cxn ang="0">
                  <a:pos x="105" y="53"/>
                </a:cxn>
                <a:cxn ang="0">
                  <a:pos x="106" y="53"/>
                </a:cxn>
                <a:cxn ang="0">
                  <a:pos x="53" y="0"/>
                </a:cxn>
                <a:cxn ang="0">
                  <a:pos x="0" y="53"/>
                </a:cxn>
                <a:cxn ang="0">
                  <a:pos x="53" y="106"/>
                </a:cxn>
                <a:cxn ang="0">
                  <a:pos x="106" y="53"/>
                </a:cxn>
                <a:cxn ang="0">
                  <a:pos x="105" y="53"/>
                </a:cxn>
              </a:cxnLst>
              <a:rect l="0" t="0" r="r" b="b"/>
              <a:pathLst>
                <a:path w="106" h="106">
                  <a:moveTo>
                    <a:pt x="105" y="53"/>
                  </a:moveTo>
                  <a:cubicBezTo>
                    <a:pt x="104" y="53"/>
                    <a:pt x="104" y="53"/>
                    <a:pt x="104" y="53"/>
                  </a:cubicBezTo>
                  <a:cubicBezTo>
                    <a:pt x="104" y="67"/>
                    <a:pt x="98" y="80"/>
                    <a:pt x="89" y="89"/>
                  </a:cubicBezTo>
                  <a:cubicBezTo>
                    <a:pt x="80" y="98"/>
                    <a:pt x="67" y="104"/>
                    <a:pt x="53" y="104"/>
                  </a:cubicBezTo>
                  <a:cubicBezTo>
                    <a:pt x="39" y="104"/>
                    <a:pt x="26" y="98"/>
                    <a:pt x="17" y="89"/>
                  </a:cubicBezTo>
                  <a:cubicBezTo>
                    <a:pt x="8" y="80"/>
                    <a:pt x="3" y="67"/>
                    <a:pt x="3" y="53"/>
                  </a:cubicBezTo>
                  <a:cubicBezTo>
                    <a:pt x="3" y="39"/>
                    <a:pt x="8" y="27"/>
                    <a:pt x="17" y="17"/>
                  </a:cubicBezTo>
                  <a:cubicBezTo>
                    <a:pt x="26" y="8"/>
                    <a:pt x="39" y="3"/>
                    <a:pt x="53" y="3"/>
                  </a:cubicBezTo>
                  <a:cubicBezTo>
                    <a:pt x="67" y="3"/>
                    <a:pt x="80" y="8"/>
                    <a:pt x="89" y="17"/>
                  </a:cubicBezTo>
                  <a:cubicBezTo>
                    <a:pt x="98" y="27"/>
                    <a:pt x="104" y="39"/>
                    <a:pt x="104" y="53"/>
                  </a:cubicBezTo>
                  <a:cubicBezTo>
                    <a:pt x="105" y="53"/>
                    <a:pt x="105" y="53"/>
                    <a:pt x="105" y="53"/>
                  </a:cubicBezTo>
                  <a:cubicBezTo>
                    <a:pt x="106" y="53"/>
                    <a:pt x="106" y="53"/>
                    <a:pt x="106" y="53"/>
                  </a:cubicBez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2"/>
                    <a:pt x="24" y="106"/>
                    <a:pt x="53" y="106"/>
                  </a:cubicBezTo>
                  <a:cubicBezTo>
                    <a:pt x="82" y="106"/>
                    <a:pt x="106" y="82"/>
                    <a:pt x="106" y="53"/>
                  </a:cubicBezTo>
                  <a:cubicBezTo>
                    <a:pt x="105" y="53"/>
                    <a:pt x="105" y="53"/>
                    <a:pt x="105" y="5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7" name="Freeform 1639"/>
            <p:cNvSpPr>
              <a:spLocks/>
            </p:cNvSpPr>
            <p:nvPr userDrawn="1"/>
          </p:nvSpPr>
          <p:spPr bwMode="auto">
            <a:xfrm>
              <a:off x="311" y="272"/>
              <a:ext cx="64" cy="54"/>
            </a:xfrm>
            <a:custGeom>
              <a:avLst/>
              <a:gdLst/>
              <a:ahLst/>
              <a:cxnLst>
                <a:cxn ang="0">
                  <a:pos x="28" y="19"/>
                </a:cxn>
                <a:cxn ang="0">
                  <a:pos x="27" y="19"/>
                </a:cxn>
                <a:cxn ang="0">
                  <a:pos x="13" y="25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7" y="24"/>
                </a:cxn>
                <a:cxn ang="0">
                  <a:pos x="3" y="16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6" y="9"/>
                </a:cxn>
                <a:cxn ang="0">
                  <a:pos x="19" y="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9" y="12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7" y="19"/>
                </a:cxn>
                <a:cxn ang="0">
                  <a:pos x="28" y="19"/>
                </a:cxn>
                <a:cxn ang="0">
                  <a:pos x="29" y="20"/>
                </a:cxn>
                <a:cxn ang="0">
                  <a:pos x="32" y="12"/>
                </a:cxn>
                <a:cxn ang="0">
                  <a:pos x="25" y="2"/>
                </a:cxn>
                <a:cxn ang="0">
                  <a:pos x="25" y="3"/>
                </a:cxn>
                <a:cxn ang="0">
                  <a:pos x="25" y="2"/>
                </a:cxn>
                <a:cxn ang="0">
                  <a:pos x="19" y="0"/>
                </a:cxn>
                <a:cxn ang="0">
                  <a:pos x="4" y="7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0" y="1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6" y="26"/>
                </a:cxn>
                <a:cxn ang="0">
                  <a:pos x="13" y="27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9" y="20"/>
                </a:cxn>
                <a:cxn ang="0">
                  <a:pos x="28" y="19"/>
                </a:cxn>
              </a:cxnLst>
              <a:rect l="0" t="0" r="r" b="b"/>
              <a:pathLst>
                <a:path w="32" h="27">
                  <a:moveTo>
                    <a:pt x="28" y="19"/>
                  </a:moveTo>
                  <a:cubicBezTo>
                    <a:pt x="27" y="19"/>
                    <a:pt x="27" y="19"/>
                    <a:pt x="27" y="19"/>
                  </a:cubicBezTo>
                  <a:cubicBezTo>
                    <a:pt x="24" y="23"/>
                    <a:pt x="18" y="25"/>
                    <a:pt x="13" y="25"/>
                  </a:cubicBezTo>
                  <a:cubicBezTo>
                    <a:pt x="11" y="25"/>
                    <a:pt x="9" y="25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4" y="22"/>
                    <a:pt x="3" y="19"/>
                    <a:pt x="3" y="16"/>
                  </a:cubicBezTo>
                  <a:cubicBezTo>
                    <a:pt x="3" y="14"/>
                    <a:pt x="4" y="11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9" y="5"/>
                    <a:pt x="14" y="2"/>
                    <a:pt x="19" y="2"/>
                  </a:cubicBezTo>
                  <a:cubicBezTo>
                    <a:pt x="20" y="2"/>
                    <a:pt x="22" y="3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7" y="5"/>
                    <a:pt x="29" y="9"/>
                    <a:pt x="29" y="12"/>
                  </a:cubicBezTo>
                  <a:cubicBezTo>
                    <a:pt x="29" y="14"/>
                    <a:pt x="28" y="17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31" y="18"/>
                    <a:pt x="32" y="15"/>
                    <a:pt x="32" y="12"/>
                  </a:cubicBezTo>
                  <a:cubicBezTo>
                    <a:pt x="32" y="8"/>
                    <a:pt x="29" y="4"/>
                    <a:pt x="25" y="2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3" y="1"/>
                    <a:pt x="21" y="0"/>
                    <a:pt x="19" y="0"/>
                  </a:cubicBezTo>
                  <a:cubicBezTo>
                    <a:pt x="13" y="0"/>
                    <a:pt x="8" y="3"/>
                    <a:pt x="4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2" y="10"/>
                    <a:pt x="0" y="13"/>
                    <a:pt x="0" y="16"/>
                  </a:cubicBezTo>
                  <a:cubicBezTo>
                    <a:pt x="0" y="20"/>
                    <a:pt x="2" y="24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8" y="27"/>
                    <a:pt x="11" y="27"/>
                    <a:pt x="13" y="27"/>
                  </a:cubicBezTo>
                  <a:cubicBezTo>
                    <a:pt x="19" y="27"/>
                    <a:pt x="25" y="25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9" y="20"/>
                    <a:pt x="29" y="20"/>
                    <a:pt x="29" y="20"/>
                  </a:cubicBezTo>
                  <a:cubicBezTo>
                    <a:pt x="28" y="19"/>
                    <a:pt x="28" y="19"/>
                    <a:pt x="28" y="19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8" name="Freeform 1640"/>
            <p:cNvSpPr>
              <a:spLocks/>
            </p:cNvSpPr>
            <p:nvPr userDrawn="1"/>
          </p:nvSpPr>
          <p:spPr bwMode="auto">
            <a:xfrm>
              <a:off x="289" y="256"/>
              <a:ext cx="114" cy="103"/>
            </a:xfrm>
            <a:custGeom>
              <a:avLst/>
              <a:gdLst/>
              <a:ahLst/>
              <a:cxnLst>
                <a:cxn ang="0">
                  <a:pos x="50" y="37"/>
                </a:cxn>
                <a:cxn ang="0">
                  <a:pos x="49" y="36"/>
                </a:cxn>
                <a:cxn ang="0">
                  <a:pos x="23" y="49"/>
                </a:cxn>
                <a:cxn ang="0">
                  <a:pos x="12" y="46"/>
                </a:cxn>
                <a:cxn ang="0">
                  <a:pos x="12" y="47"/>
                </a:cxn>
                <a:cxn ang="0">
                  <a:pos x="12" y="46"/>
                </a:cxn>
                <a:cxn ang="0">
                  <a:pos x="2" y="30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8" y="15"/>
                </a:cxn>
                <a:cxn ang="0">
                  <a:pos x="33" y="3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45" y="6"/>
                </a:cxn>
                <a:cxn ang="0">
                  <a:pos x="55" y="22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49" y="36"/>
                </a:cxn>
                <a:cxn ang="0">
                  <a:pos x="50" y="37"/>
                </a:cxn>
                <a:cxn ang="0">
                  <a:pos x="51" y="37"/>
                </a:cxn>
                <a:cxn ang="0">
                  <a:pos x="57" y="22"/>
                </a:cxn>
                <a:cxn ang="0">
                  <a:pos x="46" y="3"/>
                </a:cxn>
                <a:cxn ang="0">
                  <a:pos x="45" y="4"/>
                </a:cxn>
                <a:cxn ang="0">
                  <a:pos x="46" y="3"/>
                </a:cxn>
                <a:cxn ang="0">
                  <a:pos x="33" y="0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6" y="13"/>
                </a:cxn>
                <a:cxn ang="0">
                  <a:pos x="0" y="30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11" y="48"/>
                </a:cxn>
                <a:cxn ang="0">
                  <a:pos x="23" y="51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1" y="37"/>
                </a:cxn>
                <a:cxn ang="0">
                  <a:pos x="50" y="37"/>
                </a:cxn>
              </a:cxnLst>
              <a:rect l="0" t="0" r="r" b="b"/>
              <a:pathLst>
                <a:path w="57" h="51">
                  <a:moveTo>
                    <a:pt x="50" y="37"/>
                  </a:moveTo>
                  <a:cubicBezTo>
                    <a:pt x="49" y="36"/>
                    <a:pt x="49" y="36"/>
                    <a:pt x="49" y="36"/>
                  </a:cubicBezTo>
                  <a:cubicBezTo>
                    <a:pt x="43" y="44"/>
                    <a:pt x="33" y="49"/>
                    <a:pt x="23" y="49"/>
                  </a:cubicBezTo>
                  <a:cubicBezTo>
                    <a:pt x="19" y="49"/>
                    <a:pt x="15" y="48"/>
                    <a:pt x="12" y="46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6" y="43"/>
                    <a:pt x="2" y="37"/>
                    <a:pt x="2" y="30"/>
                  </a:cubicBezTo>
                  <a:cubicBezTo>
                    <a:pt x="2" y="25"/>
                    <a:pt x="4" y="20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4" y="7"/>
                    <a:pt x="24" y="3"/>
                    <a:pt x="33" y="3"/>
                  </a:cubicBezTo>
                  <a:cubicBezTo>
                    <a:pt x="37" y="3"/>
                    <a:pt x="41" y="4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51" y="9"/>
                    <a:pt x="55" y="15"/>
                    <a:pt x="55" y="22"/>
                  </a:cubicBezTo>
                  <a:cubicBezTo>
                    <a:pt x="55" y="26"/>
                    <a:pt x="53" y="31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50" y="37"/>
                    <a:pt x="50" y="37"/>
                    <a:pt x="50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5" y="32"/>
                    <a:pt x="57" y="27"/>
                    <a:pt x="57" y="22"/>
                  </a:cubicBezTo>
                  <a:cubicBezTo>
                    <a:pt x="57" y="14"/>
                    <a:pt x="53" y="7"/>
                    <a:pt x="46" y="3"/>
                  </a:cubicBezTo>
                  <a:cubicBezTo>
                    <a:pt x="45" y="4"/>
                    <a:pt x="45" y="4"/>
                    <a:pt x="45" y="4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2" y="1"/>
                    <a:pt x="37" y="0"/>
                    <a:pt x="33" y="0"/>
                  </a:cubicBezTo>
                  <a:cubicBezTo>
                    <a:pt x="23" y="0"/>
                    <a:pt x="13" y="5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2" y="19"/>
                    <a:pt x="0" y="25"/>
                    <a:pt x="0" y="30"/>
                  </a:cubicBezTo>
                  <a:cubicBezTo>
                    <a:pt x="0" y="38"/>
                    <a:pt x="4" y="44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5" y="50"/>
                    <a:pt x="19" y="51"/>
                    <a:pt x="23" y="51"/>
                  </a:cubicBezTo>
                  <a:cubicBezTo>
                    <a:pt x="34" y="51"/>
                    <a:pt x="44" y="46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0" y="37"/>
                    <a:pt x="50" y="37"/>
                    <a:pt x="50" y="37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89" name="Freeform 1641"/>
            <p:cNvSpPr>
              <a:spLocks/>
            </p:cNvSpPr>
            <p:nvPr userDrawn="1"/>
          </p:nvSpPr>
          <p:spPr bwMode="auto">
            <a:xfrm>
              <a:off x="271" y="248"/>
              <a:ext cx="158" cy="143"/>
            </a:xfrm>
            <a:custGeom>
              <a:avLst/>
              <a:gdLst/>
              <a:ahLst/>
              <a:cxnLst>
                <a:cxn ang="0">
                  <a:pos x="69" y="54"/>
                </a:cxn>
                <a:cxn ang="0">
                  <a:pos x="68" y="53"/>
                </a:cxn>
                <a:cxn ang="0">
                  <a:pos x="35" y="69"/>
                </a:cxn>
                <a:cxn ang="0">
                  <a:pos x="16" y="63"/>
                </a:cxn>
                <a:cxn ang="0">
                  <a:pos x="2" y="4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46" y="3"/>
                </a:cxn>
                <a:cxn ang="0">
                  <a:pos x="65" y="8"/>
                </a:cxn>
                <a:cxn ang="0">
                  <a:pos x="77" y="30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8" y="53"/>
                </a:cxn>
                <a:cxn ang="0">
                  <a:pos x="69" y="54"/>
                </a:cxn>
                <a:cxn ang="0">
                  <a:pos x="69" y="55"/>
                </a:cxn>
                <a:cxn ang="0">
                  <a:pos x="79" y="30"/>
                </a:cxn>
                <a:cxn ang="0">
                  <a:pos x="66" y="6"/>
                </a:cxn>
                <a:cxn ang="0">
                  <a:pos x="46" y="0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10" y="16"/>
                </a:cxn>
                <a:cxn ang="0">
                  <a:pos x="0" y="40"/>
                </a:cxn>
                <a:cxn ang="0">
                  <a:pos x="15" y="65"/>
                </a:cxn>
                <a:cxn ang="0">
                  <a:pos x="35" y="71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5"/>
                </a:cxn>
                <a:cxn ang="0">
                  <a:pos x="69" y="54"/>
                </a:cxn>
              </a:cxnLst>
              <a:rect l="0" t="0" r="r" b="b"/>
              <a:pathLst>
                <a:path w="79" h="71">
                  <a:moveTo>
                    <a:pt x="69" y="54"/>
                  </a:moveTo>
                  <a:cubicBezTo>
                    <a:pt x="68" y="53"/>
                    <a:pt x="68" y="53"/>
                    <a:pt x="68" y="53"/>
                  </a:cubicBezTo>
                  <a:cubicBezTo>
                    <a:pt x="59" y="63"/>
                    <a:pt x="47" y="69"/>
                    <a:pt x="35" y="69"/>
                  </a:cubicBezTo>
                  <a:cubicBezTo>
                    <a:pt x="28" y="69"/>
                    <a:pt x="22" y="67"/>
                    <a:pt x="16" y="63"/>
                  </a:cubicBezTo>
                  <a:cubicBezTo>
                    <a:pt x="7" y="58"/>
                    <a:pt x="2" y="49"/>
                    <a:pt x="2" y="40"/>
                  </a:cubicBezTo>
                  <a:cubicBezTo>
                    <a:pt x="2" y="32"/>
                    <a:pt x="6" y="25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21" y="8"/>
                    <a:pt x="34" y="3"/>
                    <a:pt x="46" y="3"/>
                  </a:cubicBezTo>
                  <a:cubicBezTo>
                    <a:pt x="52" y="3"/>
                    <a:pt x="59" y="4"/>
                    <a:pt x="65" y="8"/>
                  </a:cubicBezTo>
                  <a:cubicBezTo>
                    <a:pt x="73" y="13"/>
                    <a:pt x="77" y="21"/>
                    <a:pt x="77" y="30"/>
                  </a:cubicBezTo>
                  <a:cubicBezTo>
                    <a:pt x="77" y="38"/>
                    <a:pt x="74" y="46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8" y="53"/>
                    <a:pt x="68" y="53"/>
                    <a:pt x="68" y="53"/>
                  </a:cubicBezTo>
                  <a:cubicBezTo>
                    <a:pt x="69" y="54"/>
                    <a:pt x="69" y="54"/>
                    <a:pt x="69" y="54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76" y="47"/>
                    <a:pt x="79" y="39"/>
                    <a:pt x="79" y="30"/>
                  </a:cubicBezTo>
                  <a:cubicBezTo>
                    <a:pt x="79" y="21"/>
                    <a:pt x="75" y="12"/>
                    <a:pt x="66" y="6"/>
                  </a:cubicBezTo>
                  <a:cubicBezTo>
                    <a:pt x="60" y="2"/>
                    <a:pt x="53" y="0"/>
                    <a:pt x="46" y="0"/>
                  </a:cubicBezTo>
                  <a:cubicBezTo>
                    <a:pt x="33" y="0"/>
                    <a:pt x="20" y="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10" y="16"/>
                    <a:pt x="10" y="16"/>
                    <a:pt x="10" y="16"/>
                  </a:cubicBezTo>
                  <a:cubicBezTo>
                    <a:pt x="3" y="23"/>
                    <a:pt x="0" y="32"/>
                    <a:pt x="0" y="40"/>
                  </a:cubicBezTo>
                  <a:cubicBezTo>
                    <a:pt x="0" y="50"/>
                    <a:pt x="5" y="59"/>
                    <a:pt x="15" y="65"/>
                  </a:cubicBezTo>
                  <a:cubicBezTo>
                    <a:pt x="21" y="69"/>
                    <a:pt x="28" y="71"/>
                    <a:pt x="35" y="71"/>
                  </a:cubicBezTo>
                  <a:cubicBezTo>
                    <a:pt x="47" y="71"/>
                    <a:pt x="60" y="6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54"/>
                    <a:pt x="69" y="54"/>
                    <a:pt x="69" y="5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0" name="Freeform 1642"/>
            <p:cNvSpPr>
              <a:spLocks/>
            </p:cNvSpPr>
            <p:nvPr userDrawn="1"/>
          </p:nvSpPr>
          <p:spPr bwMode="auto">
            <a:xfrm>
              <a:off x="259" y="274"/>
              <a:ext cx="192" cy="145"/>
            </a:xfrm>
            <a:custGeom>
              <a:avLst/>
              <a:gdLst/>
              <a:ahLst/>
              <a:cxnLst>
                <a:cxn ang="0">
                  <a:pos x="3" y="20"/>
                </a:cxn>
                <a:cxn ang="0">
                  <a:pos x="0" y="35"/>
                </a:cxn>
                <a:cxn ang="0">
                  <a:pos x="18" y="65"/>
                </a:cxn>
                <a:cxn ang="0">
                  <a:pos x="42" y="72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84" y="53"/>
                </a:cxn>
                <a:cxn ang="0">
                  <a:pos x="96" y="24"/>
                </a:cxn>
                <a:cxn ang="0">
                  <a:pos x="86" y="0"/>
                </a:cxn>
                <a:cxn ang="0">
                  <a:pos x="84" y="1"/>
                </a:cxn>
                <a:cxn ang="0">
                  <a:pos x="93" y="24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82" y="51"/>
                </a:cxn>
                <a:cxn ang="0">
                  <a:pos x="42" y="70"/>
                </a:cxn>
                <a:cxn ang="0">
                  <a:pos x="19" y="63"/>
                </a:cxn>
                <a:cxn ang="0">
                  <a:pos x="3" y="35"/>
                </a:cxn>
                <a:cxn ang="0">
                  <a:pos x="5" y="21"/>
                </a:cxn>
                <a:cxn ang="0">
                  <a:pos x="3" y="20"/>
                </a:cxn>
              </a:cxnLst>
              <a:rect l="0" t="0" r="r" b="b"/>
              <a:pathLst>
                <a:path w="96" h="72">
                  <a:moveTo>
                    <a:pt x="3" y="20"/>
                  </a:moveTo>
                  <a:cubicBezTo>
                    <a:pt x="1" y="25"/>
                    <a:pt x="0" y="30"/>
                    <a:pt x="0" y="35"/>
                  </a:cubicBezTo>
                  <a:cubicBezTo>
                    <a:pt x="0" y="47"/>
                    <a:pt x="6" y="58"/>
                    <a:pt x="18" y="65"/>
                  </a:cubicBezTo>
                  <a:cubicBezTo>
                    <a:pt x="26" y="70"/>
                    <a:pt x="34" y="72"/>
                    <a:pt x="42" y="72"/>
                  </a:cubicBezTo>
                  <a:cubicBezTo>
                    <a:pt x="58" y="72"/>
                    <a:pt x="73" y="65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84" y="53"/>
                    <a:pt x="84" y="53"/>
                    <a:pt x="84" y="53"/>
                  </a:cubicBezTo>
                  <a:cubicBezTo>
                    <a:pt x="92" y="44"/>
                    <a:pt x="96" y="34"/>
                    <a:pt x="96" y="24"/>
                  </a:cubicBezTo>
                  <a:cubicBezTo>
                    <a:pt x="96" y="15"/>
                    <a:pt x="92" y="6"/>
                    <a:pt x="86" y="0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90" y="7"/>
                    <a:pt x="93" y="15"/>
                    <a:pt x="93" y="24"/>
                  </a:cubicBezTo>
                  <a:cubicBezTo>
                    <a:pt x="93" y="33"/>
                    <a:pt x="90" y="43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71" y="63"/>
                    <a:pt x="57" y="70"/>
                    <a:pt x="42" y="70"/>
                  </a:cubicBezTo>
                  <a:cubicBezTo>
                    <a:pt x="34" y="70"/>
                    <a:pt x="26" y="68"/>
                    <a:pt x="19" y="63"/>
                  </a:cubicBezTo>
                  <a:cubicBezTo>
                    <a:pt x="8" y="56"/>
                    <a:pt x="3" y="46"/>
                    <a:pt x="3" y="35"/>
                  </a:cubicBezTo>
                  <a:cubicBezTo>
                    <a:pt x="3" y="30"/>
                    <a:pt x="3" y="26"/>
                    <a:pt x="5" y="21"/>
                  </a:cubicBezTo>
                  <a:cubicBezTo>
                    <a:pt x="3" y="20"/>
                    <a:pt x="3" y="20"/>
                    <a:pt x="3" y="2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1" name="Freeform 1643"/>
            <p:cNvSpPr>
              <a:spLocks/>
            </p:cNvSpPr>
            <p:nvPr userDrawn="1"/>
          </p:nvSpPr>
          <p:spPr bwMode="auto">
            <a:xfrm>
              <a:off x="265" y="302"/>
              <a:ext cx="200" cy="141"/>
            </a:xfrm>
            <a:custGeom>
              <a:avLst/>
              <a:gdLst/>
              <a:ahLst/>
              <a:cxnLst>
                <a:cxn ang="0">
                  <a:pos x="93" y="1"/>
                </a:cxn>
                <a:cxn ang="0">
                  <a:pos x="98" y="19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86" y="48"/>
                </a:cxn>
                <a:cxn ang="0">
                  <a:pos x="43" y="67"/>
                </a:cxn>
                <a:cxn ang="0">
                  <a:pos x="17" y="60"/>
                </a:cxn>
                <a:cxn ang="0">
                  <a:pos x="2" y="44"/>
                </a:cxn>
                <a:cxn ang="0">
                  <a:pos x="0" y="45"/>
                </a:cxn>
                <a:cxn ang="0">
                  <a:pos x="15" y="62"/>
                </a:cxn>
                <a:cxn ang="0">
                  <a:pos x="43" y="70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87" y="49"/>
                </a:cxn>
                <a:cxn ang="0">
                  <a:pos x="100" y="19"/>
                </a:cxn>
                <a:cxn ang="0">
                  <a:pos x="95" y="0"/>
                </a:cxn>
                <a:cxn ang="0">
                  <a:pos x="93" y="1"/>
                </a:cxn>
              </a:cxnLst>
              <a:rect l="0" t="0" r="r" b="b"/>
              <a:pathLst>
                <a:path w="100" h="70">
                  <a:moveTo>
                    <a:pt x="93" y="1"/>
                  </a:moveTo>
                  <a:cubicBezTo>
                    <a:pt x="96" y="7"/>
                    <a:pt x="98" y="13"/>
                    <a:pt x="98" y="19"/>
                  </a:cubicBezTo>
                  <a:cubicBezTo>
                    <a:pt x="98" y="28"/>
                    <a:pt x="94" y="39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74" y="60"/>
                    <a:pt x="58" y="67"/>
                    <a:pt x="43" y="67"/>
                  </a:cubicBezTo>
                  <a:cubicBezTo>
                    <a:pt x="34" y="67"/>
                    <a:pt x="25" y="65"/>
                    <a:pt x="17" y="60"/>
                  </a:cubicBezTo>
                  <a:cubicBezTo>
                    <a:pt x="10" y="56"/>
                    <a:pt x="5" y="50"/>
                    <a:pt x="2" y="4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2"/>
                    <a:pt x="8" y="58"/>
                    <a:pt x="15" y="62"/>
                  </a:cubicBezTo>
                  <a:cubicBezTo>
                    <a:pt x="24" y="67"/>
                    <a:pt x="33" y="70"/>
                    <a:pt x="43" y="70"/>
                  </a:cubicBezTo>
                  <a:cubicBezTo>
                    <a:pt x="59" y="70"/>
                    <a:pt x="75" y="62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96" y="40"/>
                    <a:pt x="100" y="29"/>
                    <a:pt x="100" y="19"/>
                  </a:cubicBezTo>
                  <a:cubicBezTo>
                    <a:pt x="100" y="12"/>
                    <a:pt x="98" y="6"/>
                    <a:pt x="95" y="0"/>
                  </a:cubicBezTo>
                  <a:cubicBezTo>
                    <a:pt x="93" y="1"/>
                    <a:pt x="93" y="1"/>
                    <a:pt x="9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2" name="Freeform 1644"/>
            <p:cNvSpPr>
              <a:spLocks/>
            </p:cNvSpPr>
            <p:nvPr userDrawn="1"/>
          </p:nvSpPr>
          <p:spPr bwMode="auto">
            <a:xfrm>
              <a:off x="311" y="379"/>
              <a:ext cx="154" cy="78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65" y="17"/>
                </a:cxn>
                <a:cxn ang="0">
                  <a:pos x="22" y="37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22" y="3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67" y="19"/>
                </a:cxn>
                <a:cxn ang="0">
                  <a:pos x="77" y="1"/>
                </a:cxn>
                <a:cxn ang="0">
                  <a:pos x="75" y="0"/>
                </a:cxn>
              </a:cxnLst>
              <a:rect l="0" t="0" r="r" b="b"/>
              <a:pathLst>
                <a:path w="77" h="39">
                  <a:moveTo>
                    <a:pt x="75" y="0"/>
                  </a:moveTo>
                  <a:cubicBezTo>
                    <a:pt x="73" y="6"/>
                    <a:pt x="70" y="12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65" y="17"/>
                    <a:pt x="65" y="17"/>
                    <a:pt x="65" y="17"/>
                  </a:cubicBezTo>
                  <a:cubicBezTo>
                    <a:pt x="54" y="30"/>
                    <a:pt x="38" y="37"/>
                    <a:pt x="22" y="37"/>
                  </a:cubicBezTo>
                  <a:cubicBezTo>
                    <a:pt x="15" y="37"/>
                    <a:pt x="8" y="35"/>
                    <a:pt x="1" y="32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7" y="38"/>
                    <a:pt x="15" y="39"/>
                    <a:pt x="22" y="39"/>
                  </a:cubicBezTo>
                  <a:cubicBezTo>
                    <a:pt x="39" y="39"/>
                    <a:pt x="55" y="32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2" y="13"/>
                    <a:pt x="75" y="7"/>
                    <a:pt x="77" y="1"/>
                  </a:cubicBezTo>
                  <a:cubicBezTo>
                    <a:pt x="75" y="0"/>
                    <a:pt x="75" y="0"/>
                    <a:pt x="7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3" name="Freeform 1645"/>
            <p:cNvSpPr>
              <a:spLocks/>
            </p:cNvSpPr>
            <p:nvPr userDrawn="1"/>
          </p:nvSpPr>
          <p:spPr bwMode="auto">
            <a:xfrm>
              <a:off x="277" y="280"/>
              <a:ext cx="46" cy="1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12" y="2"/>
                </a:cxn>
                <a:cxn ang="0">
                  <a:pos x="22" y="5"/>
                </a:cxn>
                <a:cxn ang="0">
                  <a:pos x="23" y="3"/>
                </a:cxn>
              </a:cxnLst>
              <a:rect l="0" t="0" r="r" b="b"/>
              <a:pathLst>
                <a:path w="23" h="8">
                  <a:moveTo>
                    <a:pt x="23" y="3"/>
                  </a:moveTo>
                  <a:cubicBezTo>
                    <a:pt x="19" y="1"/>
                    <a:pt x="15" y="0"/>
                    <a:pt x="12" y="0"/>
                  </a:cubicBezTo>
                  <a:cubicBezTo>
                    <a:pt x="7" y="0"/>
                    <a:pt x="3" y="2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5" y="4"/>
                    <a:pt x="8" y="2"/>
                    <a:pt x="12" y="2"/>
                  </a:cubicBezTo>
                  <a:cubicBezTo>
                    <a:pt x="15" y="2"/>
                    <a:pt x="18" y="3"/>
                    <a:pt x="22" y="5"/>
                  </a:cubicBezTo>
                  <a:cubicBezTo>
                    <a:pt x="23" y="3"/>
                    <a:pt x="23" y="3"/>
                    <a:pt x="23" y="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4" name="Freeform 1646"/>
            <p:cNvSpPr>
              <a:spLocks/>
            </p:cNvSpPr>
            <p:nvPr userDrawn="1"/>
          </p:nvSpPr>
          <p:spPr bwMode="auto">
            <a:xfrm>
              <a:off x="365" y="308"/>
              <a:ext cx="88" cy="103"/>
            </a:xfrm>
            <a:custGeom>
              <a:avLst/>
              <a:gdLst/>
              <a:ahLst/>
              <a:cxnLst>
                <a:cxn ang="0">
                  <a:pos x="44" y="50"/>
                </a:cxn>
                <a:cxn ang="0">
                  <a:pos x="28" y="24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6" y="25"/>
                </a:cxn>
                <a:cxn ang="0">
                  <a:pos x="42" y="51"/>
                </a:cxn>
                <a:cxn ang="0">
                  <a:pos x="44" y="50"/>
                </a:cxn>
              </a:cxnLst>
              <a:rect l="0" t="0" r="r" b="b"/>
              <a:pathLst>
                <a:path w="44" h="51">
                  <a:moveTo>
                    <a:pt x="44" y="50"/>
                  </a:moveTo>
                  <a:cubicBezTo>
                    <a:pt x="42" y="42"/>
                    <a:pt x="36" y="33"/>
                    <a:pt x="28" y="24"/>
                  </a:cubicBezTo>
                  <a:cubicBezTo>
                    <a:pt x="20" y="15"/>
                    <a:pt x="10" y="7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8" y="8"/>
                    <a:pt x="18" y="17"/>
                    <a:pt x="26" y="25"/>
                  </a:cubicBezTo>
                  <a:cubicBezTo>
                    <a:pt x="34" y="34"/>
                    <a:pt x="40" y="43"/>
                    <a:pt x="42" y="51"/>
                  </a:cubicBezTo>
                  <a:cubicBezTo>
                    <a:pt x="44" y="50"/>
                    <a:pt x="44" y="50"/>
                    <a:pt x="44" y="5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5" name="Freeform 1647"/>
            <p:cNvSpPr>
              <a:spLocks/>
            </p:cNvSpPr>
            <p:nvPr userDrawn="1"/>
          </p:nvSpPr>
          <p:spPr bwMode="auto">
            <a:xfrm>
              <a:off x="359" y="316"/>
              <a:ext cx="74" cy="117"/>
            </a:xfrm>
            <a:custGeom>
              <a:avLst/>
              <a:gdLst/>
              <a:ahLst/>
              <a:cxnLst>
                <a:cxn ang="0">
                  <a:pos x="37" y="58"/>
                </a:cxn>
                <a:cxn ang="0">
                  <a:pos x="37" y="58"/>
                </a:cxn>
                <a:cxn ang="0">
                  <a:pos x="33" y="44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21" y="29"/>
                </a:cxn>
                <a:cxn ang="0">
                  <a:pos x="31" y="45"/>
                </a:cxn>
                <a:cxn ang="0">
                  <a:pos x="35" y="58"/>
                </a:cxn>
                <a:cxn ang="0">
                  <a:pos x="35" y="58"/>
                </a:cxn>
                <a:cxn ang="0">
                  <a:pos x="37" y="58"/>
                </a:cxn>
              </a:cxnLst>
              <a:rect l="0" t="0" r="r" b="b"/>
              <a:pathLst>
                <a:path w="37" h="58">
                  <a:moveTo>
                    <a:pt x="37" y="58"/>
                  </a:moveTo>
                  <a:cubicBezTo>
                    <a:pt x="37" y="58"/>
                    <a:pt x="37" y="58"/>
                    <a:pt x="37" y="58"/>
                  </a:cubicBezTo>
                  <a:cubicBezTo>
                    <a:pt x="37" y="54"/>
                    <a:pt x="36" y="50"/>
                    <a:pt x="33" y="44"/>
                  </a:cubicBezTo>
                  <a:cubicBezTo>
                    <a:pt x="25" y="28"/>
                    <a:pt x="9" y="7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" y="6"/>
                    <a:pt x="13" y="17"/>
                    <a:pt x="21" y="29"/>
                  </a:cubicBezTo>
                  <a:cubicBezTo>
                    <a:pt x="25" y="34"/>
                    <a:pt x="28" y="40"/>
                    <a:pt x="31" y="45"/>
                  </a:cubicBezTo>
                  <a:cubicBezTo>
                    <a:pt x="33" y="51"/>
                    <a:pt x="35" y="55"/>
                    <a:pt x="35" y="58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7" y="58"/>
                    <a:pt x="37" y="58"/>
                    <a:pt x="37" y="58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6" name="Freeform 1648"/>
            <p:cNvSpPr>
              <a:spLocks/>
            </p:cNvSpPr>
            <p:nvPr userDrawn="1"/>
          </p:nvSpPr>
          <p:spPr bwMode="auto">
            <a:xfrm>
              <a:off x="351" y="320"/>
              <a:ext cx="60" cy="129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8" y="59"/>
                </a:cxn>
                <a:cxn ang="0">
                  <a:pos x="14" y="25"/>
                </a:cxn>
                <a:cxn ang="0">
                  <a:pos x="7" y="9"/>
                </a:cxn>
                <a:cxn ang="0">
                  <a:pos x="4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5"/>
                </a:cxn>
                <a:cxn ang="0">
                  <a:pos x="17" y="37"/>
                </a:cxn>
                <a:cxn ang="0">
                  <a:pos x="24" y="54"/>
                </a:cxn>
                <a:cxn ang="0">
                  <a:pos x="27" y="64"/>
                </a:cxn>
                <a:cxn ang="0">
                  <a:pos x="30" y="64"/>
                </a:cxn>
              </a:cxnLst>
              <a:rect l="0" t="0" r="r" b="b"/>
              <a:pathLst>
                <a:path w="30" h="64">
                  <a:moveTo>
                    <a:pt x="30" y="64"/>
                  </a:moveTo>
                  <a:cubicBezTo>
                    <a:pt x="30" y="63"/>
                    <a:pt x="29" y="61"/>
                    <a:pt x="28" y="59"/>
                  </a:cubicBezTo>
                  <a:cubicBezTo>
                    <a:pt x="26" y="51"/>
                    <a:pt x="20" y="38"/>
                    <a:pt x="14" y="25"/>
                  </a:cubicBezTo>
                  <a:cubicBezTo>
                    <a:pt x="11" y="19"/>
                    <a:pt x="9" y="13"/>
                    <a:pt x="7" y="9"/>
                  </a:cubicBezTo>
                  <a:cubicBezTo>
                    <a:pt x="5" y="6"/>
                    <a:pt x="5" y="4"/>
                    <a:pt x="4" y="3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3"/>
                    <a:pt x="2" y="5"/>
                  </a:cubicBezTo>
                  <a:cubicBezTo>
                    <a:pt x="5" y="11"/>
                    <a:pt x="11" y="24"/>
                    <a:pt x="17" y="37"/>
                  </a:cubicBezTo>
                  <a:cubicBezTo>
                    <a:pt x="20" y="43"/>
                    <a:pt x="22" y="49"/>
                    <a:pt x="24" y="54"/>
                  </a:cubicBezTo>
                  <a:cubicBezTo>
                    <a:pt x="26" y="59"/>
                    <a:pt x="27" y="63"/>
                    <a:pt x="27" y="64"/>
                  </a:cubicBezTo>
                  <a:cubicBezTo>
                    <a:pt x="30" y="64"/>
                    <a:pt x="30" y="64"/>
                    <a:pt x="30" y="6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7" name="Freeform 1649"/>
            <p:cNvSpPr>
              <a:spLocks/>
            </p:cNvSpPr>
            <p:nvPr userDrawn="1"/>
          </p:nvSpPr>
          <p:spPr bwMode="auto">
            <a:xfrm>
              <a:off x="343" y="324"/>
              <a:ext cx="42" cy="135"/>
            </a:xfrm>
            <a:custGeom>
              <a:avLst/>
              <a:gdLst/>
              <a:ahLst/>
              <a:cxnLst>
                <a:cxn ang="0">
                  <a:pos x="21" y="65"/>
                </a:cxn>
                <a:cxn ang="0">
                  <a:pos x="16" y="54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8" y="35"/>
                </a:cxn>
                <a:cxn ang="0">
                  <a:pos x="14" y="54"/>
                </a:cxn>
                <a:cxn ang="0">
                  <a:pos x="19" y="67"/>
                </a:cxn>
                <a:cxn ang="0">
                  <a:pos x="21" y="65"/>
                </a:cxn>
              </a:cxnLst>
              <a:rect l="0" t="0" r="r" b="b"/>
              <a:pathLst>
                <a:path w="21" h="67">
                  <a:moveTo>
                    <a:pt x="21" y="65"/>
                  </a:moveTo>
                  <a:cubicBezTo>
                    <a:pt x="19" y="64"/>
                    <a:pt x="18" y="59"/>
                    <a:pt x="16" y="54"/>
                  </a:cubicBezTo>
                  <a:cubicBezTo>
                    <a:pt x="10" y="37"/>
                    <a:pt x="4" y="1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7"/>
                    <a:pt x="4" y="21"/>
                    <a:pt x="8" y="35"/>
                  </a:cubicBezTo>
                  <a:cubicBezTo>
                    <a:pt x="10" y="42"/>
                    <a:pt x="12" y="49"/>
                    <a:pt x="14" y="54"/>
                  </a:cubicBezTo>
                  <a:cubicBezTo>
                    <a:pt x="15" y="60"/>
                    <a:pt x="17" y="64"/>
                    <a:pt x="19" y="67"/>
                  </a:cubicBezTo>
                  <a:cubicBezTo>
                    <a:pt x="21" y="65"/>
                    <a:pt x="21" y="65"/>
                    <a:pt x="21" y="6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8" name="Freeform 1650"/>
            <p:cNvSpPr>
              <a:spLocks/>
            </p:cNvSpPr>
            <p:nvPr userDrawn="1"/>
          </p:nvSpPr>
          <p:spPr bwMode="auto">
            <a:xfrm>
              <a:off x="335" y="324"/>
              <a:ext cx="20" cy="135"/>
            </a:xfrm>
            <a:custGeom>
              <a:avLst/>
              <a:gdLst/>
              <a:ahLst/>
              <a:cxnLst>
                <a:cxn ang="0">
                  <a:pos x="10" y="66"/>
                </a:cxn>
                <a:cxn ang="0">
                  <a:pos x="4" y="45"/>
                </a:cxn>
                <a:cxn ang="0">
                  <a:pos x="2" y="18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18"/>
                </a:cxn>
                <a:cxn ang="0">
                  <a:pos x="1" y="45"/>
                </a:cxn>
                <a:cxn ang="0">
                  <a:pos x="8" y="67"/>
                </a:cxn>
                <a:cxn ang="0">
                  <a:pos x="10" y="66"/>
                </a:cxn>
              </a:cxnLst>
              <a:rect l="0" t="0" r="r" b="b"/>
              <a:pathLst>
                <a:path w="10" h="67">
                  <a:moveTo>
                    <a:pt x="10" y="66"/>
                  </a:moveTo>
                  <a:cubicBezTo>
                    <a:pt x="7" y="61"/>
                    <a:pt x="5" y="53"/>
                    <a:pt x="4" y="45"/>
                  </a:cubicBezTo>
                  <a:cubicBezTo>
                    <a:pt x="3" y="36"/>
                    <a:pt x="2" y="27"/>
                    <a:pt x="2" y="18"/>
                  </a:cubicBezTo>
                  <a:cubicBezTo>
                    <a:pt x="2" y="11"/>
                    <a:pt x="2" y="5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11"/>
                    <a:pt x="0" y="18"/>
                  </a:cubicBezTo>
                  <a:cubicBezTo>
                    <a:pt x="0" y="27"/>
                    <a:pt x="0" y="36"/>
                    <a:pt x="1" y="45"/>
                  </a:cubicBezTo>
                  <a:cubicBezTo>
                    <a:pt x="3" y="54"/>
                    <a:pt x="5" y="62"/>
                    <a:pt x="8" y="67"/>
                  </a:cubicBezTo>
                  <a:cubicBezTo>
                    <a:pt x="10" y="66"/>
                    <a:pt x="10" y="66"/>
                    <a:pt x="10" y="6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99" name="Freeform 1651"/>
            <p:cNvSpPr>
              <a:spLocks/>
            </p:cNvSpPr>
            <p:nvPr userDrawn="1"/>
          </p:nvSpPr>
          <p:spPr bwMode="auto">
            <a:xfrm>
              <a:off x="315" y="322"/>
              <a:ext cx="18" cy="13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45"/>
                </a:cxn>
                <a:cxn ang="0">
                  <a:pos x="3" y="65"/>
                </a:cxn>
                <a:cxn ang="0">
                  <a:pos x="5" y="63"/>
                </a:cxn>
                <a:cxn ang="0">
                  <a:pos x="2" y="45"/>
                </a:cxn>
                <a:cxn ang="0">
                  <a:pos x="9" y="1"/>
                </a:cxn>
                <a:cxn ang="0">
                  <a:pos x="7" y="0"/>
                </a:cxn>
              </a:cxnLst>
              <a:rect l="0" t="0" r="r" b="b"/>
              <a:pathLst>
                <a:path w="9" h="65">
                  <a:moveTo>
                    <a:pt x="7" y="0"/>
                  </a:moveTo>
                  <a:cubicBezTo>
                    <a:pt x="3" y="9"/>
                    <a:pt x="0" y="29"/>
                    <a:pt x="0" y="45"/>
                  </a:cubicBezTo>
                  <a:cubicBezTo>
                    <a:pt x="0" y="54"/>
                    <a:pt x="0" y="61"/>
                    <a:pt x="3" y="65"/>
                  </a:cubicBezTo>
                  <a:cubicBezTo>
                    <a:pt x="5" y="63"/>
                    <a:pt x="5" y="63"/>
                    <a:pt x="5" y="63"/>
                  </a:cubicBezTo>
                  <a:cubicBezTo>
                    <a:pt x="3" y="60"/>
                    <a:pt x="2" y="53"/>
                    <a:pt x="2" y="45"/>
                  </a:cubicBezTo>
                  <a:cubicBezTo>
                    <a:pt x="2" y="30"/>
                    <a:pt x="5" y="10"/>
                    <a:pt x="9" y="1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0" name="Freeform 1652"/>
            <p:cNvSpPr>
              <a:spLocks/>
            </p:cNvSpPr>
            <p:nvPr userDrawn="1"/>
          </p:nvSpPr>
          <p:spPr bwMode="auto">
            <a:xfrm>
              <a:off x="357" y="256"/>
              <a:ext cx="48" cy="22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19" y="2"/>
                </a:cxn>
                <a:cxn ang="0">
                  <a:pos x="23" y="3"/>
                </a:cxn>
                <a:cxn ang="0">
                  <a:pos x="24" y="1"/>
                </a:cxn>
                <a:cxn ang="0">
                  <a:pos x="19" y="0"/>
                </a:cxn>
                <a:cxn ang="0">
                  <a:pos x="0" y="10"/>
                </a:cxn>
                <a:cxn ang="0">
                  <a:pos x="2" y="11"/>
                </a:cxn>
              </a:cxnLst>
              <a:rect l="0" t="0" r="r" b="b"/>
              <a:pathLst>
                <a:path w="24" h="11">
                  <a:moveTo>
                    <a:pt x="2" y="11"/>
                  </a:moveTo>
                  <a:cubicBezTo>
                    <a:pt x="7" y="6"/>
                    <a:pt x="13" y="2"/>
                    <a:pt x="19" y="2"/>
                  </a:cubicBezTo>
                  <a:cubicBezTo>
                    <a:pt x="20" y="2"/>
                    <a:pt x="22" y="2"/>
                    <a:pt x="23" y="3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2" y="0"/>
                    <a:pt x="21" y="0"/>
                    <a:pt x="19" y="0"/>
                  </a:cubicBezTo>
                  <a:cubicBezTo>
                    <a:pt x="12" y="0"/>
                    <a:pt x="6" y="4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1" name="Freeform 1653"/>
            <p:cNvSpPr>
              <a:spLocks/>
            </p:cNvSpPr>
            <p:nvPr userDrawn="1"/>
          </p:nvSpPr>
          <p:spPr bwMode="auto">
            <a:xfrm>
              <a:off x="293" y="320"/>
              <a:ext cx="34" cy="115"/>
            </a:xfrm>
            <a:custGeom>
              <a:avLst/>
              <a:gdLst/>
              <a:ahLst/>
              <a:cxnLst>
                <a:cxn ang="0">
                  <a:pos x="3" y="56"/>
                </a:cxn>
                <a:cxn ang="0">
                  <a:pos x="2" y="47"/>
                </a:cxn>
                <a:cxn ang="0">
                  <a:pos x="17" y="1"/>
                </a:cxn>
                <a:cxn ang="0">
                  <a:pos x="15" y="0"/>
                </a:cxn>
                <a:cxn ang="0">
                  <a:pos x="0" y="47"/>
                </a:cxn>
                <a:cxn ang="0">
                  <a:pos x="0" y="57"/>
                </a:cxn>
                <a:cxn ang="0">
                  <a:pos x="3" y="56"/>
                </a:cxn>
              </a:cxnLst>
              <a:rect l="0" t="0" r="r" b="b"/>
              <a:pathLst>
                <a:path w="17" h="57">
                  <a:moveTo>
                    <a:pt x="3" y="56"/>
                  </a:moveTo>
                  <a:cubicBezTo>
                    <a:pt x="2" y="53"/>
                    <a:pt x="2" y="50"/>
                    <a:pt x="2" y="47"/>
                  </a:cubicBezTo>
                  <a:cubicBezTo>
                    <a:pt x="2" y="30"/>
                    <a:pt x="9" y="13"/>
                    <a:pt x="17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12"/>
                    <a:pt x="0" y="29"/>
                    <a:pt x="0" y="47"/>
                  </a:cubicBezTo>
                  <a:cubicBezTo>
                    <a:pt x="0" y="50"/>
                    <a:pt x="0" y="54"/>
                    <a:pt x="0" y="57"/>
                  </a:cubicBezTo>
                  <a:cubicBezTo>
                    <a:pt x="3" y="56"/>
                    <a:pt x="3" y="56"/>
                    <a:pt x="3" y="5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2" name="Freeform 1654"/>
            <p:cNvSpPr>
              <a:spLocks/>
            </p:cNvSpPr>
            <p:nvPr userDrawn="1"/>
          </p:nvSpPr>
          <p:spPr bwMode="auto">
            <a:xfrm>
              <a:off x="273" y="316"/>
              <a:ext cx="48" cy="9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7" y="20"/>
                </a:cxn>
                <a:cxn ang="0">
                  <a:pos x="0" y="44"/>
                </a:cxn>
                <a:cxn ang="0">
                  <a:pos x="1" y="48"/>
                </a:cxn>
                <a:cxn ang="0">
                  <a:pos x="3" y="48"/>
                </a:cxn>
                <a:cxn ang="0">
                  <a:pos x="3" y="44"/>
                </a:cxn>
                <a:cxn ang="0">
                  <a:pos x="9" y="21"/>
                </a:cxn>
                <a:cxn ang="0">
                  <a:pos x="24" y="2"/>
                </a:cxn>
                <a:cxn ang="0">
                  <a:pos x="22" y="0"/>
                </a:cxn>
              </a:cxnLst>
              <a:rect l="0" t="0" r="r" b="b"/>
              <a:pathLst>
                <a:path w="24" h="48">
                  <a:moveTo>
                    <a:pt x="22" y="0"/>
                  </a:moveTo>
                  <a:cubicBezTo>
                    <a:pt x="17" y="5"/>
                    <a:pt x="12" y="12"/>
                    <a:pt x="7" y="20"/>
                  </a:cubicBezTo>
                  <a:cubicBezTo>
                    <a:pt x="3" y="28"/>
                    <a:pt x="0" y="37"/>
                    <a:pt x="0" y="44"/>
                  </a:cubicBezTo>
                  <a:cubicBezTo>
                    <a:pt x="0" y="45"/>
                    <a:pt x="1" y="47"/>
                    <a:pt x="1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6"/>
                    <a:pt x="3" y="45"/>
                    <a:pt x="3" y="44"/>
                  </a:cubicBezTo>
                  <a:cubicBezTo>
                    <a:pt x="3" y="37"/>
                    <a:pt x="5" y="29"/>
                    <a:pt x="9" y="21"/>
                  </a:cubicBezTo>
                  <a:cubicBezTo>
                    <a:pt x="13" y="13"/>
                    <a:pt x="19" y="6"/>
                    <a:pt x="24" y="2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3" name="Freeform 1655"/>
            <p:cNvSpPr>
              <a:spLocks/>
            </p:cNvSpPr>
            <p:nvPr userDrawn="1"/>
          </p:nvSpPr>
          <p:spPr bwMode="auto">
            <a:xfrm>
              <a:off x="263" y="310"/>
              <a:ext cx="54" cy="79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8" y="17"/>
                </a:cxn>
                <a:cxn ang="0">
                  <a:pos x="0" y="36"/>
                </a:cxn>
                <a:cxn ang="0">
                  <a:pos x="0" y="39"/>
                </a:cxn>
                <a:cxn ang="0">
                  <a:pos x="2" y="38"/>
                </a:cxn>
                <a:cxn ang="0">
                  <a:pos x="2" y="36"/>
                </a:cxn>
                <a:cxn ang="0">
                  <a:pos x="10" y="18"/>
                </a:cxn>
                <a:cxn ang="0">
                  <a:pos x="27" y="2"/>
                </a:cxn>
                <a:cxn ang="0">
                  <a:pos x="26" y="0"/>
                </a:cxn>
              </a:cxnLst>
              <a:rect l="0" t="0" r="r" b="b"/>
              <a:pathLst>
                <a:path w="27" h="39">
                  <a:moveTo>
                    <a:pt x="26" y="0"/>
                  </a:moveTo>
                  <a:cubicBezTo>
                    <a:pt x="19" y="4"/>
                    <a:pt x="13" y="10"/>
                    <a:pt x="8" y="17"/>
                  </a:cubicBezTo>
                  <a:cubicBezTo>
                    <a:pt x="3" y="23"/>
                    <a:pt x="0" y="31"/>
                    <a:pt x="0" y="36"/>
                  </a:cubicBezTo>
                  <a:cubicBezTo>
                    <a:pt x="0" y="37"/>
                    <a:pt x="0" y="38"/>
                    <a:pt x="0" y="39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2" y="38"/>
                    <a:pt x="2" y="37"/>
                    <a:pt x="2" y="36"/>
                  </a:cubicBezTo>
                  <a:cubicBezTo>
                    <a:pt x="2" y="32"/>
                    <a:pt x="5" y="25"/>
                    <a:pt x="10" y="18"/>
                  </a:cubicBezTo>
                  <a:cubicBezTo>
                    <a:pt x="15" y="12"/>
                    <a:pt x="21" y="6"/>
                    <a:pt x="27" y="2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4" name="Freeform 1656"/>
            <p:cNvSpPr>
              <a:spLocks/>
            </p:cNvSpPr>
            <p:nvPr userDrawn="1"/>
          </p:nvSpPr>
          <p:spPr bwMode="auto">
            <a:xfrm>
              <a:off x="257" y="304"/>
              <a:ext cx="58" cy="57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1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3" y="28"/>
                </a:cxn>
                <a:cxn ang="0">
                  <a:pos x="3" y="28"/>
                </a:cxn>
                <a:cxn ang="0">
                  <a:pos x="11" y="14"/>
                </a:cxn>
                <a:cxn ang="0">
                  <a:pos x="29" y="2"/>
                </a:cxn>
                <a:cxn ang="0">
                  <a:pos x="28" y="0"/>
                </a:cxn>
              </a:cxnLst>
              <a:rect l="0" t="0" r="r" b="b"/>
              <a:pathLst>
                <a:path w="29" h="28">
                  <a:moveTo>
                    <a:pt x="28" y="0"/>
                  </a:moveTo>
                  <a:cubicBezTo>
                    <a:pt x="21" y="2"/>
                    <a:pt x="14" y="7"/>
                    <a:pt x="9" y="12"/>
                  </a:cubicBezTo>
                  <a:cubicBezTo>
                    <a:pt x="4" y="17"/>
                    <a:pt x="0" y="23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4"/>
                    <a:pt x="6" y="19"/>
                    <a:pt x="11" y="14"/>
                  </a:cubicBezTo>
                  <a:cubicBezTo>
                    <a:pt x="15" y="9"/>
                    <a:pt x="22" y="4"/>
                    <a:pt x="29" y="2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5" name="Freeform 1657"/>
            <p:cNvSpPr>
              <a:spLocks/>
            </p:cNvSpPr>
            <p:nvPr userDrawn="1"/>
          </p:nvSpPr>
          <p:spPr bwMode="auto">
            <a:xfrm>
              <a:off x="259" y="296"/>
              <a:ext cx="56" cy="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9" y="7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11" y="9"/>
                </a:cxn>
                <a:cxn ang="0">
                  <a:pos x="28" y="3"/>
                </a:cxn>
                <a:cxn ang="0">
                  <a:pos x="28" y="0"/>
                </a:cxn>
              </a:cxnLst>
              <a:rect l="0" t="0" r="r" b="b"/>
              <a:pathLst>
                <a:path w="28" h="19">
                  <a:moveTo>
                    <a:pt x="28" y="0"/>
                  </a:moveTo>
                  <a:cubicBezTo>
                    <a:pt x="21" y="1"/>
                    <a:pt x="14" y="4"/>
                    <a:pt x="9" y="7"/>
                  </a:cubicBezTo>
                  <a:cubicBezTo>
                    <a:pt x="4" y="11"/>
                    <a:pt x="1" y="15"/>
                    <a:pt x="0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3" y="17"/>
                    <a:pt x="6" y="13"/>
                    <a:pt x="11" y="9"/>
                  </a:cubicBezTo>
                  <a:cubicBezTo>
                    <a:pt x="15" y="6"/>
                    <a:pt x="21" y="3"/>
                    <a:pt x="28" y="3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6" name="Freeform 1658"/>
            <p:cNvSpPr>
              <a:spLocks/>
            </p:cNvSpPr>
            <p:nvPr userDrawn="1"/>
          </p:nvSpPr>
          <p:spPr bwMode="auto">
            <a:xfrm>
              <a:off x="267" y="290"/>
              <a:ext cx="50" cy="22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0" y="0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20" y="2"/>
                </a:cxn>
                <a:cxn ang="0">
                  <a:pos x="25" y="3"/>
                </a:cxn>
                <a:cxn ang="0">
                  <a:pos x="25" y="0"/>
                </a:cxn>
              </a:cxnLst>
              <a:rect l="0" t="0" r="r" b="b"/>
              <a:pathLst>
                <a:path w="25" h="11">
                  <a:moveTo>
                    <a:pt x="25" y="0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10" y="0"/>
                    <a:pt x="2" y="5"/>
                    <a:pt x="0" y="10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7"/>
                    <a:pt x="10" y="2"/>
                    <a:pt x="20" y="2"/>
                  </a:cubicBezTo>
                  <a:cubicBezTo>
                    <a:pt x="21" y="2"/>
                    <a:pt x="23" y="3"/>
                    <a:pt x="25" y="3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7" name="Freeform 1659"/>
            <p:cNvSpPr>
              <a:spLocks/>
            </p:cNvSpPr>
            <p:nvPr userDrawn="1"/>
          </p:nvSpPr>
          <p:spPr bwMode="auto">
            <a:xfrm>
              <a:off x="299" y="268"/>
              <a:ext cx="28" cy="1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13" y="8"/>
                </a:cxn>
                <a:cxn ang="0">
                  <a:pos x="14" y="6"/>
                </a:cxn>
              </a:cxnLst>
              <a:rect l="0" t="0" r="r" b="b"/>
              <a:pathLst>
                <a:path w="14" h="8">
                  <a:moveTo>
                    <a:pt x="14" y="6"/>
                  </a:moveTo>
                  <a:cubicBezTo>
                    <a:pt x="9" y="2"/>
                    <a:pt x="5" y="0"/>
                    <a:pt x="3" y="0"/>
                  </a:cubicBezTo>
                  <a:cubicBezTo>
                    <a:pt x="2" y="0"/>
                    <a:pt x="1" y="1"/>
                    <a:pt x="0" y="1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4" y="3"/>
                    <a:pt x="7" y="4"/>
                    <a:pt x="13" y="8"/>
                  </a:cubicBezTo>
                  <a:cubicBezTo>
                    <a:pt x="14" y="6"/>
                    <a:pt x="14" y="6"/>
                    <a:pt x="14" y="6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8" name="Freeform 1660"/>
            <p:cNvSpPr>
              <a:spLocks/>
            </p:cNvSpPr>
            <p:nvPr userDrawn="1"/>
          </p:nvSpPr>
          <p:spPr bwMode="auto">
            <a:xfrm>
              <a:off x="371" y="290"/>
              <a:ext cx="92" cy="3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7" y="2"/>
                </a:cxn>
                <a:cxn ang="0">
                  <a:pos x="30" y="6"/>
                </a:cxn>
                <a:cxn ang="0">
                  <a:pos x="44" y="16"/>
                </a:cxn>
                <a:cxn ang="0">
                  <a:pos x="46" y="15"/>
                </a:cxn>
                <a:cxn ang="0">
                  <a:pos x="31" y="3"/>
                </a:cxn>
                <a:cxn ang="0">
                  <a:pos x="7" y="0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6" h="16">
                  <a:moveTo>
                    <a:pt x="0" y="2"/>
                  </a:moveTo>
                  <a:cubicBezTo>
                    <a:pt x="2" y="2"/>
                    <a:pt x="5" y="2"/>
                    <a:pt x="7" y="2"/>
                  </a:cubicBezTo>
                  <a:cubicBezTo>
                    <a:pt x="15" y="2"/>
                    <a:pt x="23" y="3"/>
                    <a:pt x="30" y="6"/>
                  </a:cubicBezTo>
                  <a:cubicBezTo>
                    <a:pt x="37" y="8"/>
                    <a:pt x="42" y="12"/>
                    <a:pt x="44" y="16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4" y="10"/>
                    <a:pt x="38" y="6"/>
                    <a:pt x="31" y="3"/>
                  </a:cubicBezTo>
                  <a:cubicBezTo>
                    <a:pt x="23" y="1"/>
                    <a:pt x="15" y="0"/>
                    <a:pt x="7" y="0"/>
                  </a:cubicBezTo>
                  <a:cubicBezTo>
                    <a:pt x="5" y="0"/>
                    <a:pt x="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09" name="Freeform 1661"/>
            <p:cNvSpPr>
              <a:spLocks/>
            </p:cNvSpPr>
            <p:nvPr userDrawn="1"/>
          </p:nvSpPr>
          <p:spPr bwMode="auto">
            <a:xfrm>
              <a:off x="371" y="296"/>
              <a:ext cx="98" cy="5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1"/>
                </a:cxn>
                <a:cxn ang="0">
                  <a:pos x="41" y="19"/>
                </a:cxn>
                <a:cxn ang="0">
                  <a:pos x="47" y="28"/>
                </a:cxn>
                <a:cxn ang="0">
                  <a:pos x="49" y="28"/>
                </a:cxn>
                <a:cxn ang="0">
                  <a:pos x="42" y="17"/>
                </a:cxn>
                <a:cxn ang="0">
                  <a:pos x="0" y="0"/>
                </a:cxn>
                <a:cxn ang="0">
                  <a:pos x="0" y="2"/>
                </a:cxn>
              </a:cxnLst>
              <a:rect l="0" t="0" r="r" b="b"/>
              <a:pathLst>
                <a:path w="49" h="28">
                  <a:moveTo>
                    <a:pt x="0" y="2"/>
                  </a:moveTo>
                  <a:cubicBezTo>
                    <a:pt x="8" y="3"/>
                    <a:pt x="19" y="6"/>
                    <a:pt x="28" y="11"/>
                  </a:cubicBezTo>
                  <a:cubicBezTo>
                    <a:pt x="33" y="13"/>
                    <a:pt x="38" y="16"/>
                    <a:pt x="41" y="19"/>
                  </a:cubicBezTo>
                  <a:cubicBezTo>
                    <a:pt x="44" y="22"/>
                    <a:pt x="46" y="25"/>
                    <a:pt x="47" y="28"/>
                  </a:cubicBezTo>
                  <a:cubicBezTo>
                    <a:pt x="49" y="28"/>
                    <a:pt x="49" y="28"/>
                    <a:pt x="49" y="28"/>
                  </a:cubicBezTo>
                  <a:cubicBezTo>
                    <a:pt x="48" y="24"/>
                    <a:pt x="46" y="21"/>
                    <a:pt x="42" y="17"/>
                  </a:cubicBezTo>
                  <a:cubicBezTo>
                    <a:pt x="32" y="8"/>
                    <a:pt x="12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0" name="Freeform 1662"/>
            <p:cNvSpPr>
              <a:spLocks/>
            </p:cNvSpPr>
            <p:nvPr userDrawn="1"/>
          </p:nvSpPr>
          <p:spPr bwMode="auto">
            <a:xfrm>
              <a:off x="369" y="304"/>
              <a:ext cx="96" cy="8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8" y="17"/>
                </a:cxn>
                <a:cxn ang="0">
                  <a:pos x="40" y="28"/>
                </a:cxn>
                <a:cxn ang="0">
                  <a:pos x="46" y="40"/>
                </a:cxn>
                <a:cxn ang="0">
                  <a:pos x="48" y="40"/>
                </a:cxn>
                <a:cxn ang="0">
                  <a:pos x="42" y="27"/>
                </a:cxn>
                <a:cxn ang="0">
                  <a:pos x="1" y="0"/>
                </a:cxn>
                <a:cxn ang="0">
                  <a:pos x="0" y="2"/>
                </a:cxn>
              </a:cxnLst>
              <a:rect l="0" t="0" r="r" b="b"/>
              <a:pathLst>
                <a:path w="48" h="40">
                  <a:moveTo>
                    <a:pt x="0" y="2"/>
                  </a:moveTo>
                  <a:cubicBezTo>
                    <a:pt x="7" y="4"/>
                    <a:pt x="18" y="10"/>
                    <a:pt x="28" y="17"/>
                  </a:cubicBezTo>
                  <a:cubicBezTo>
                    <a:pt x="33" y="20"/>
                    <a:pt x="37" y="24"/>
                    <a:pt x="40" y="28"/>
                  </a:cubicBezTo>
                  <a:cubicBezTo>
                    <a:pt x="43" y="32"/>
                    <a:pt x="45" y="36"/>
                    <a:pt x="46" y="40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48" y="35"/>
                    <a:pt x="45" y="31"/>
                    <a:pt x="42" y="27"/>
                  </a:cubicBezTo>
                  <a:cubicBezTo>
                    <a:pt x="32" y="14"/>
                    <a:pt x="12" y="3"/>
                    <a:pt x="1" y="0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1" name="Freeform 1663"/>
            <p:cNvSpPr>
              <a:spLocks/>
            </p:cNvSpPr>
            <p:nvPr userDrawn="1"/>
          </p:nvSpPr>
          <p:spPr bwMode="auto">
            <a:xfrm>
              <a:off x="369" y="278"/>
              <a:ext cx="76" cy="12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20" y="2"/>
                </a:cxn>
                <a:cxn ang="0">
                  <a:pos x="31" y="3"/>
                </a:cxn>
                <a:cxn ang="0">
                  <a:pos x="36" y="6"/>
                </a:cxn>
                <a:cxn ang="0">
                  <a:pos x="38" y="5"/>
                </a:cxn>
                <a:cxn ang="0">
                  <a:pos x="31" y="1"/>
                </a:cxn>
                <a:cxn ang="0">
                  <a:pos x="20" y="0"/>
                </a:cxn>
                <a:cxn ang="0">
                  <a:pos x="0" y="3"/>
                </a:cxn>
                <a:cxn ang="0">
                  <a:pos x="1" y="5"/>
                </a:cxn>
              </a:cxnLst>
              <a:rect l="0" t="0" r="r" b="b"/>
              <a:pathLst>
                <a:path w="38" h="6">
                  <a:moveTo>
                    <a:pt x="1" y="5"/>
                  </a:moveTo>
                  <a:cubicBezTo>
                    <a:pt x="7" y="3"/>
                    <a:pt x="14" y="2"/>
                    <a:pt x="20" y="2"/>
                  </a:cubicBezTo>
                  <a:cubicBezTo>
                    <a:pt x="24" y="2"/>
                    <a:pt x="28" y="2"/>
                    <a:pt x="31" y="3"/>
                  </a:cubicBezTo>
                  <a:cubicBezTo>
                    <a:pt x="33" y="4"/>
                    <a:pt x="35" y="5"/>
                    <a:pt x="36" y="6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4" y="2"/>
                    <a:pt x="31" y="1"/>
                  </a:cubicBezTo>
                  <a:cubicBezTo>
                    <a:pt x="28" y="0"/>
                    <a:pt x="24" y="0"/>
                    <a:pt x="20" y="0"/>
                  </a:cubicBezTo>
                  <a:cubicBezTo>
                    <a:pt x="14" y="0"/>
                    <a:pt x="6" y="1"/>
                    <a:pt x="0" y="3"/>
                  </a:cubicBezTo>
                  <a:cubicBezTo>
                    <a:pt x="1" y="5"/>
                    <a:pt x="1" y="5"/>
                    <a:pt x="1" y="5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2" name="Freeform 1664"/>
            <p:cNvSpPr>
              <a:spLocks/>
            </p:cNvSpPr>
            <p:nvPr userDrawn="1"/>
          </p:nvSpPr>
          <p:spPr bwMode="auto">
            <a:xfrm>
              <a:off x="365" y="264"/>
              <a:ext cx="62" cy="20"/>
            </a:xfrm>
            <a:custGeom>
              <a:avLst/>
              <a:gdLst/>
              <a:ahLst/>
              <a:cxnLst>
                <a:cxn ang="0">
                  <a:pos x="1" y="10"/>
                </a:cxn>
                <a:cxn ang="0">
                  <a:pos x="22" y="3"/>
                </a:cxn>
                <a:cxn ang="0">
                  <a:pos x="29" y="5"/>
                </a:cxn>
                <a:cxn ang="0">
                  <a:pos x="31" y="3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1" y="10"/>
                </a:cxn>
              </a:cxnLst>
              <a:rect l="0" t="0" r="r" b="b"/>
              <a:pathLst>
                <a:path w="31" h="10">
                  <a:moveTo>
                    <a:pt x="1" y="10"/>
                  </a:moveTo>
                  <a:cubicBezTo>
                    <a:pt x="8" y="5"/>
                    <a:pt x="16" y="3"/>
                    <a:pt x="22" y="3"/>
                  </a:cubicBezTo>
                  <a:cubicBezTo>
                    <a:pt x="25" y="3"/>
                    <a:pt x="28" y="3"/>
                    <a:pt x="29" y="5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29" y="1"/>
                    <a:pt x="25" y="0"/>
                    <a:pt x="22" y="0"/>
                  </a:cubicBezTo>
                  <a:cubicBezTo>
                    <a:pt x="15" y="0"/>
                    <a:pt x="7" y="3"/>
                    <a:pt x="0" y="8"/>
                  </a:cubicBezTo>
                  <a:cubicBezTo>
                    <a:pt x="1" y="10"/>
                    <a:pt x="1" y="10"/>
                    <a:pt x="1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3" name="Freeform 1665"/>
            <p:cNvSpPr>
              <a:spLocks/>
            </p:cNvSpPr>
            <p:nvPr userDrawn="1"/>
          </p:nvSpPr>
          <p:spPr bwMode="auto">
            <a:xfrm>
              <a:off x="319" y="258"/>
              <a:ext cx="14" cy="22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5" y="5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6"/>
                </a:cxn>
                <a:cxn ang="0">
                  <a:pos x="5" y="11"/>
                </a:cxn>
                <a:cxn ang="0">
                  <a:pos x="7" y="10"/>
                </a:cxn>
              </a:cxnLst>
              <a:rect l="0" t="0" r="r" b="b"/>
              <a:pathLst>
                <a:path w="7" h="11">
                  <a:moveTo>
                    <a:pt x="7" y="10"/>
                  </a:moveTo>
                  <a:cubicBezTo>
                    <a:pt x="7" y="9"/>
                    <a:pt x="6" y="7"/>
                    <a:pt x="5" y="5"/>
                  </a:cubicBezTo>
                  <a:cubicBezTo>
                    <a:pt x="4" y="3"/>
                    <a:pt x="3" y="1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4" y="8"/>
                    <a:pt x="5" y="10"/>
                    <a:pt x="5" y="11"/>
                  </a:cubicBezTo>
                  <a:cubicBezTo>
                    <a:pt x="7" y="10"/>
                    <a:pt x="7" y="10"/>
                    <a:pt x="7" y="10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4" name="Freeform 1666"/>
            <p:cNvSpPr>
              <a:spLocks/>
            </p:cNvSpPr>
            <p:nvPr userDrawn="1"/>
          </p:nvSpPr>
          <p:spPr bwMode="auto">
            <a:xfrm>
              <a:off x="335" y="254"/>
              <a:ext cx="6" cy="22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" y="11"/>
                </a:cxn>
                <a:cxn ang="0">
                  <a:pos x="3" y="11"/>
                </a:cxn>
              </a:cxnLst>
              <a:rect l="0" t="0" r="r" b="b"/>
              <a:pathLst>
                <a:path w="3" h="11">
                  <a:moveTo>
                    <a:pt x="3" y="11"/>
                  </a:moveTo>
                  <a:cubicBezTo>
                    <a:pt x="3" y="9"/>
                    <a:pt x="3" y="4"/>
                    <a:pt x="3" y="2"/>
                  </a:cubicBezTo>
                  <a:cubicBezTo>
                    <a:pt x="3" y="1"/>
                    <a:pt x="3" y="1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4"/>
                    <a:pt x="1" y="9"/>
                    <a:pt x="1" y="11"/>
                  </a:cubicBezTo>
                  <a:cubicBezTo>
                    <a:pt x="3" y="11"/>
                    <a:pt x="3" y="11"/>
                    <a:pt x="3" y="1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5" name="Freeform 1667"/>
            <p:cNvSpPr>
              <a:spLocks/>
            </p:cNvSpPr>
            <p:nvPr userDrawn="1"/>
          </p:nvSpPr>
          <p:spPr bwMode="auto">
            <a:xfrm>
              <a:off x="351" y="250"/>
              <a:ext cx="32" cy="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9" y="4"/>
                </a:cxn>
                <a:cxn ang="0">
                  <a:pos x="14" y="2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8" y="2"/>
                </a:cxn>
                <a:cxn ang="0">
                  <a:pos x="0" y="12"/>
                </a:cxn>
                <a:cxn ang="0">
                  <a:pos x="2" y="13"/>
                </a:cxn>
              </a:cxnLst>
              <a:rect l="0" t="0" r="r" b="b"/>
              <a:pathLst>
                <a:path w="16" h="13">
                  <a:moveTo>
                    <a:pt x="2" y="13"/>
                  </a:moveTo>
                  <a:cubicBezTo>
                    <a:pt x="5" y="9"/>
                    <a:pt x="7" y="6"/>
                    <a:pt x="9" y="4"/>
                  </a:cubicBezTo>
                  <a:cubicBezTo>
                    <a:pt x="11" y="3"/>
                    <a:pt x="13" y="2"/>
                    <a:pt x="14" y="2"/>
                  </a:cubicBezTo>
                  <a:cubicBezTo>
                    <a:pt x="15" y="2"/>
                    <a:pt x="15" y="2"/>
                    <a:pt x="15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1"/>
                    <a:pt x="8" y="2"/>
                  </a:cubicBezTo>
                  <a:cubicBezTo>
                    <a:pt x="5" y="4"/>
                    <a:pt x="3" y="7"/>
                    <a:pt x="0" y="12"/>
                  </a:cubicBezTo>
                  <a:cubicBezTo>
                    <a:pt x="2" y="13"/>
                    <a:pt x="2" y="13"/>
                    <a:pt x="2" y="13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6" name="Freeform 1668"/>
            <p:cNvSpPr>
              <a:spLocks/>
            </p:cNvSpPr>
            <p:nvPr userDrawn="1"/>
          </p:nvSpPr>
          <p:spPr bwMode="auto">
            <a:xfrm>
              <a:off x="343" y="248"/>
              <a:ext cx="14" cy="28"/>
            </a:xfrm>
            <a:custGeom>
              <a:avLst/>
              <a:gdLst/>
              <a:ahLst/>
              <a:cxnLst>
                <a:cxn ang="0">
                  <a:pos x="3" y="14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5" y="1"/>
                </a:cxn>
                <a:cxn ang="0">
                  <a:pos x="3" y="5"/>
                </a:cxn>
                <a:cxn ang="0">
                  <a:pos x="0" y="13"/>
                </a:cxn>
                <a:cxn ang="0">
                  <a:pos x="3" y="14"/>
                </a:cxn>
              </a:cxnLst>
              <a:rect l="0" t="0" r="r" b="b"/>
              <a:pathLst>
                <a:path w="7" h="14">
                  <a:moveTo>
                    <a:pt x="3" y="14"/>
                  </a:moveTo>
                  <a:cubicBezTo>
                    <a:pt x="4" y="8"/>
                    <a:pt x="5" y="6"/>
                    <a:pt x="6" y="4"/>
                  </a:cubicBezTo>
                  <a:cubicBezTo>
                    <a:pt x="6" y="4"/>
                    <a:pt x="6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1"/>
                    <a:pt x="6" y="1"/>
                    <a:pt x="5" y="1"/>
                  </a:cubicBezTo>
                  <a:cubicBezTo>
                    <a:pt x="4" y="2"/>
                    <a:pt x="4" y="3"/>
                    <a:pt x="3" y="5"/>
                  </a:cubicBezTo>
                  <a:cubicBezTo>
                    <a:pt x="2" y="6"/>
                    <a:pt x="1" y="9"/>
                    <a:pt x="0" y="13"/>
                  </a:cubicBezTo>
                  <a:cubicBezTo>
                    <a:pt x="3" y="14"/>
                    <a:pt x="3" y="14"/>
                    <a:pt x="3" y="14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7" name="Freeform 1669"/>
            <p:cNvSpPr>
              <a:spLocks/>
            </p:cNvSpPr>
            <p:nvPr userDrawn="1"/>
          </p:nvSpPr>
          <p:spPr bwMode="auto">
            <a:xfrm>
              <a:off x="319" y="306"/>
              <a:ext cx="16" cy="43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6" y="5"/>
                </a:cxn>
                <a:cxn ang="0">
                  <a:pos x="6" y="5"/>
                </a:cxn>
                <a:cxn ang="0">
                  <a:pos x="7" y="6"/>
                </a:cxn>
                <a:cxn ang="0">
                  <a:pos x="7" y="6"/>
                </a:cxn>
                <a:cxn ang="0">
                  <a:pos x="8" y="9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6" y="13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6" y="15"/>
                </a:cxn>
                <a:cxn ang="0">
                  <a:pos x="6" y="14"/>
                </a:cxn>
                <a:cxn ang="0">
                  <a:pos x="5" y="16"/>
                </a:cxn>
                <a:cxn ang="0">
                  <a:pos x="5" y="16"/>
                </a:cxn>
                <a:cxn ang="0">
                  <a:pos x="4" y="21"/>
                </a:cxn>
                <a:cxn ang="0">
                  <a:pos x="2" y="17"/>
                </a:cxn>
                <a:cxn ang="0">
                  <a:pos x="2" y="17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1" y="12"/>
                </a:cxn>
                <a:cxn ang="0">
                  <a:pos x="1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8" h="21">
                  <a:moveTo>
                    <a:pt x="3" y="1"/>
                  </a:moveTo>
                  <a:cubicBezTo>
                    <a:pt x="3" y="1"/>
                    <a:pt x="3" y="1"/>
                    <a:pt x="4" y="1"/>
                  </a:cubicBezTo>
                  <a:cubicBezTo>
                    <a:pt x="4" y="0"/>
                    <a:pt x="4" y="2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6" y="4"/>
                    <a:pt x="6" y="5"/>
                  </a:cubicBezTo>
                  <a:cubicBezTo>
                    <a:pt x="6" y="5"/>
                    <a:pt x="7" y="5"/>
                    <a:pt x="6" y="5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6" y="11"/>
                    <a:pt x="8" y="9"/>
                  </a:cubicBezTo>
                  <a:cubicBezTo>
                    <a:pt x="8" y="10"/>
                    <a:pt x="8" y="10"/>
                    <a:pt x="7" y="10"/>
                  </a:cubicBezTo>
                  <a:cubicBezTo>
                    <a:pt x="6" y="10"/>
                    <a:pt x="7" y="10"/>
                    <a:pt x="7" y="10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0"/>
                    <a:pt x="8" y="10"/>
                    <a:pt x="8" y="11"/>
                  </a:cubicBezTo>
                  <a:cubicBezTo>
                    <a:pt x="7" y="11"/>
                    <a:pt x="8" y="13"/>
                    <a:pt x="6" y="13"/>
                  </a:cubicBezTo>
                  <a:cubicBezTo>
                    <a:pt x="7" y="13"/>
                    <a:pt x="7" y="14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5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8"/>
                    <a:pt x="5" y="20"/>
                    <a:pt x="4" y="21"/>
                  </a:cubicBezTo>
                  <a:cubicBezTo>
                    <a:pt x="3" y="21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" y="16"/>
                    <a:pt x="1" y="13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" y="10"/>
                    <a:pt x="1" y="12"/>
                    <a:pt x="1" y="12"/>
                  </a:cubicBezTo>
                  <a:cubicBezTo>
                    <a:pt x="1" y="11"/>
                    <a:pt x="1" y="9"/>
                    <a:pt x="0" y="8"/>
                  </a:cubicBezTo>
                  <a:cubicBezTo>
                    <a:pt x="0" y="10"/>
                    <a:pt x="0" y="0"/>
                    <a:pt x="2" y="2"/>
                  </a:cubicBezTo>
                  <a:cubicBezTo>
                    <a:pt x="2" y="4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8" name="Freeform 1670"/>
            <p:cNvSpPr>
              <a:spLocks/>
            </p:cNvSpPr>
            <p:nvPr userDrawn="1"/>
          </p:nvSpPr>
          <p:spPr bwMode="auto">
            <a:xfrm>
              <a:off x="261" y="33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19" name="Freeform 1671"/>
            <p:cNvSpPr>
              <a:spLocks/>
            </p:cNvSpPr>
            <p:nvPr userDrawn="1"/>
          </p:nvSpPr>
          <p:spPr bwMode="auto">
            <a:xfrm>
              <a:off x="261" y="341"/>
              <a:ext cx="1" cy="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0" name="Freeform 1672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1" name="Freeform 1673"/>
            <p:cNvSpPr>
              <a:spLocks/>
            </p:cNvSpPr>
            <p:nvPr userDrawn="1"/>
          </p:nvSpPr>
          <p:spPr bwMode="auto">
            <a:xfrm>
              <a:off x="457" y="337"/>
              <a:ext cx="10" cy="34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7"/>
                </a:cxn>
                <a:cxn ang="0">
                  <a:pos x="1" y="6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7"/>
                </a:cxn>
                <a:cxn ang="0">
                  <a:pos x="3" y="11"/>
                </a:cxn>
                <a:cxn ang="0">
                  <a:pos x="3" y="12"/>
                </a:cxn>
                <a:cxn ang="0">
                  <a:pos x="4" y="10"/>
                </a:cxn>
                <a:cxn ang="0">
                  <a:pos x="3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4" y="11"/>
                </a:cxn>
                <a:cxn ang="0">
                  <a:pos x="5" y="8"/>
                </a:cxn>
                <a:cxn ang="0">
                  <a:pos x="4" y="0"/>
                </a:cxn>
                <a:cxn ang="0">
                  <a:pos x="4" y="2"/>
                </a:cxn>
              </a:cxnLst>
              <a:rect l="0" t="0" r="r" b="b"/>
              <a:pathLst>
                <a:path w="5" h="17">
                  <a:moveTo>
                    <a:pt x="4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cubicBezTo>
                    <a:pt x="3" y="2"/>
                    <a:pt x="3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6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8"/>
                    <a:pt x="0" y="10"/>
                    <a:pt x="0" y="11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5"/>
                    <a:pt x="0" y="17"/>
                  </a:cubicBezTo>
                  <a:cubicBezTo>
                    <a:pt x="1" y="16"/>
                    <a:pt x="2" y="12"/>
                    <a:pt x="3" y="11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3" y="11"/>
                    <a:pt x="4" y="10"/>
                    <a:pt x="4" y="10"/>
                  </a:cubicBezTo>
                  <a:cubicBezTo>
                    <a:pt x="4" y="10"/>
                    <a:pt x="4" y="11"/>
                    <a:pt x="3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1"/>
                    <a:pt x="4" y="11"/>
                    <a:pt x="4" y="11"/>
                  </a:cubicBezTo>
                  <a:cubicBezTo>
                    <a:pt x="4" y="10"/>
                    <a:pt x="5" y="9"/>
                    <a:pt x="5" y="8"/>
                  </a:cubicBezTo>
                  <a:cubicBezTo>
                    <a:pt x="5" y="5"/>
                    <a:pt x="4" y="2"/>
                    <a:pt x="4" y="0"/>
                  </a:cubicBezTo>
                  <a:cubicBezTo>
                    <a:pt x="4" y="0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2" name="Freeform 1674"/>
            <p:cNvSpPr>
              <a:spLocks/>
            </p:cNvSpPr>
            <p:nvPr userDrawn="1"/>
          </p:nvSpPr>
          <p:spPr bwMode="auto">
            <a:xfrm>
              <a:off x="465" y="359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3" name="Freeform 1675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1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4" name="Freeform 1676"/>
            <p:cNvSpPr>
              <a:spLocks/>
            </p:cNvSpPr>
            <p:nvPr userDrawn="1"/>
          </p:nvSpPr>
          <p:spPr bwMode="auto">
            <a:xfrm>
              <a:off x="459" y="328"/>
              <a:ext cx="6" cy="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2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5" name="Freeform 1677"/>
            <p:cNvSpPr>
              <a:spLocks/>
            </p:cNvSpPr>
            <p:nvPr userDrawn="1"/>
          </p:nvSpPr>
          <p:spPr bwMode="auto">
            <a:xfrm>
              <a:off x="295" y="304"/>
              <a:ext cx="1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6" name="Freeform 1678"/>
            <p:cNvSpPr>
              <a:spLocks noEditPoints="1"/>
            </p:cNvSpPr>
            <p:nvPr userDrawn="1"/>
          </p:nvSpPr>
          <p:spPr bwMode="auto">
            <a:xfrm>
              <a:off x="259" y="296"/>
              <a:ext cx="60" cy="105"/>
            </a:xfrm>
            <a:custGeom>
              <a:avLst/>
              <a:gdLst/>
              <a:ahLst/>
              <a:cxnLst>
                <a:cxn ang="0">
                  <a:pos x="30" y="26"/>
                </a:cxn>
                <a:cxn ang="0">
                  <a:pos x="28" y="25"/>
                </a:cxn>
                <a:cxn ang="0">
                  <a:pos x="28" y="22"/>
                </a:cxn>
                <a:cxn ang="0">
                  <a:pos x="27" y="20"/>
                </a:cxn>
                <a:cxn ang="0">
                  <a:pos x="24" y="19"/>
                </a:cxn>
                <a:cxn ang="0">
                  <a:pos x="20" y="16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6" y="15"/>
                </a:cxn>
                <a:cxn ang="0">
                  <a:pos x="18" y="14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1"/>
                </a:cxn>
                <a:cxn ang="0">
                  <a:pos x="23" y="8"/>
                </a:cxn>
                <a:cxn ang="0">
                  <a:pos x="19" y="6"/>
                </a:cxn>
                <a:cxn ang="0">
                  <a:pos x="21" y="2"/>
                </a:cxn>
                <a:cxn ang="0">
                  <a:pos x="18" y="1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0" y="9"/>
                </a:cxn>
                <a:cxn ang="0">
                  <a:pos x="12" y="10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1" y="21"/>
                </a:cxn>
                <a:cxn ang="0">
                  <a:pos x="1" y="22"/>
                </a:cxn>
                <a:cxn ang="0">
                  <a:pos x="1" y="27"/>
                </a:cxn>
                <a:cxn ang="0">
                  <a:pos x="1" y="36"/>
                </a:cxn>
                <a:cxn ang="0">
                  <a:pos x="2" y="40"/>
                </a:cxn>
                <a:cxn ang="0">
                  <a:pos x="4" y="42"/>
                </a:cxn>
                <a:cxn ang="0">
                  <a:pos x="3" y="38"/>
                </a:cxn>
                <a:cxn ang="0">
                  <a:pos x="6" y="44"/>
                </a:cxn>
                <a:cxn ang="0">
                  <a:pos x="16" y="49"/>
                </a:cxn>
                <a:cxn ang="0">
                  <a:pos x="18" y="51"/>
                </a:cxn>
                <a:cxn ang="0">
                  <a:pos x="20" y="51"/>
                </a:cxn>
                <a:cxn ang="0">
                  <a:pos x="19" y="50"/>
                </a:cxn>
                <a:cxn ang="0">
                  <a:pos x="14" y="46"/>
                </a:cxn>
                <a:cxn ang="0">
                  <a:pos x="12" y="46"/>
                </a:cxn>
                <a:cxn ang="0">
                  <a:pos x="10" y="40"/>
                </a:cxn>
                <a:cxn ang="0">
                  <a:pos x="13" y="40"/>
                </a:cxn>
                <a:cxn ang="0">
                  <a:pos x="14" y="39"/>
                </a:cxn>
                <a:cxn ang="0">
                  <a:pos x="16" y="41"/>
                </a:cxn>
                <a:cxn ang="0">
                  <a:pos x="19" y="36"/>
                </a:cxn>
                <a:cxn ang="0">
                  <a:pos x="19" y="35"/>
                </a:cxn>
                <a:cxn ang="0">
                  <a:pos x="19" y="35"/>
                </a:cxn>
                <a:cxn ang="0">
                  <a:pos x="20" y="33"/>
                </a:cxn>
                <a:cxn ang="0">
                  <a:pos x="22" y="32"/>
                </a:cxn>
                <a:cxn ang="0">
                  <a:pos x="22" y="31"/>
                </a:cxn>
                <a:cxn ang="0">
                  <a:pos x="25" y="29"/>
                </a:cxn>
                <a:cxn ang="0">
                  <a:pos x="27" y="28"/>
                </a:cxn>
                <a:cxn ang="0">
                  <a:pos x="24" y="27"/>
                </a:cxn>
                <a:cxn ang="0">
                  <a:pos x="28" y="24"/>
                </a:cxn>
                <a:cxn ang="0">
                  <a:pos x="29" y="28"/>
                </a:cxn>
                <a:cxn ang="0">
                  <a:pos x="30" y="28"/>
                </a:cxn>
                <a:cxn ang="0">
                  <a:pos x="21" y="9"/>
                </a:cxn>
                <a:cxn ang="0">
                  <a:pos x="19" y="13"/>
                </a:cxn>
                <a:cxn ang="0">
                  <a:pos x="20" y="10"/>
                </a:cxn>
                <a:cxn ang="0">
                  <a:pos x="18" y="11"/>
                </a:cxn>
              </a:cxnLst>
              <a:rect l="0" t="0" r="r" b="b"/>
              <a:pathLst>
                <a:path w="30" h="52">
                  <a:moveTo>
                    <a:pt x="30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4"/>
                    <a:pt x="30" y="24"/>
                    <a:pt x="30" y="24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8" y="22"/>
                    <a:pt x="28" y="22"/>
                    <a:pt x="28" y="22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6" y="19"/>
                    <a:pt x="26" y="18"/>
                    <a:pt x="26" y="17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5" y="18"/>
                    <a:pt x="25" y="19"/>
                    <a:pt x="24" y="1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3" y="18"/>
                    <a:pt x="23" y="17"/>
                    <a:pt x="24" y="17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23" y="16"/>
                    <a:pt x="23" y="16"/>
                    <a:pt x="23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1" y="16"/>
                    <a:pt x="21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0" y="18"/>
                    <a:pt x="20" y="18"/>
                    <a:pt x="20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21"/>
                    <a:pt x="20" y="22"/>
                    <a:pt x="18" y="23"/>
                  </a:cubicBezTo>
                  <a:cubicBezTo>
                    <a:pt x="19" y="23"/>
                    <a:pt x="19" y="24"/>
                    <a:pt x="19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5"/>
                    <a:pt x="17" y="25"/>
                    <a:pt x="17" y="24"/>
                  </a:cubicBezTo>
                  <a:cubicBezTo>
                    <a:pt x="17" y="24"/>
                    <a:pt x="17" y="23"/>
                    <a:pt x="17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5" y="22"/>
                    <a:pt x="15" y="21"/>
                    <a:pt x="14" y="21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0"/>
                    <a:pt x="14" y="19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8"/>
                    <a:pt x="14" y="17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16" y="15"/>
                    <a:pt x="16" y="15"/>
                    <a:pt x="16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14"/>
                    <a:pt x="18" y="13"/>
                    <a:pt x="18" y="12"/>
                  </a:cubicBezTo>
                  <a:cubicBezTo>
                    <a:pt x="18" y="13"/>
                    <a:pt x="18" y="13"/>
                    <a:pt x="18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1" y="14"/>
                    <a:pt x="21" y="14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5"/>
                    <a:pt x="22" y="16"/>
                    <a:pt x="23" y="16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2" y="15"/>
                    <a:pt x="22" y="14"/>
                    <a:pt x="22" y="14"/>
                  </a:cubicBezTo>
                  <a:cubicBezTo>
                    <a:pt x="22" y="14"/>
                    <a:pt x="23" y="15"/>
                    <a:pt x="23" y="15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13"/>
                    <a:pt x="23" y="12"/>
                    <a:pt x="23" y="11"/>
                  </a:cubicBezTo>
                  <a:cubicBezTo>
                    <a:pt x="23" y="12"/>
                    <a:pt x="23" y="12"/>
                    <a:pt x="24" y="12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5" y="11"/>
                    <a:pt x="24" y="10"/>
                    <a:pt x="24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8"/>
                    <a:pt x="23" y="8"/>
                    <a:pt x="23" y="8"/>
                  </a:cubicBezTo>
                  <a:cubicBezTo>
                    <a:pt x="23" y="7"/>
                    <a:pt x="23" y="6"/>
                    <a:pt x="22" y="6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0" y="6"/>
                    <a:pt x="20" y="6"/>
                  </a:cubicBezTo>
                  <a:cubicBezTo>
                    <a:pt x="20" y="5"/>
                    <a:pt x="20" y="4"/>
                    <a:pt x="20" y="4"/>
                  </a:cubicBezTo>
                  <a:cubicBezTo>
                    <a:pt x="19" y="4"/>
                    <a:pt x="19" y="5"/>
                    <a:pt x="19" y="6"/>
                  </a:cubicBezTo>
                  <a:cubicBezTo>
                    <a:pt x="18" y="5"/>
                    <a:pt x="19" y="4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21" y="3"/>
                    <a:pt x="21" y="2"/>
                    <a:pt x="21" y="2"/>
                  </a:cubicBezTo>
                  <a:cubicBezTo>
                    <a:pt x="21" y="1"/>
                    <a:pt x="20" y="1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9" y="1"/>
                    <a:pt x="18" y="2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6" y="7"/>
                    <a:pt x="16" y="8"/>
                    <a:pt x="17" y="8"/>
                  </a:cubicBezTo>
                  <a:cubicBezTo>
                    <a:pt x="16" y="9"/>
                    <a:pt x="16" y="10"/>
                    <a:pt x="16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5" y="8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10"/>
                    <a:pt x="15" y="10"/>
                    <a:pt x="14" y="10"/>
                  </a:cubicBezTo>
                  <a:cubicBezTo>
                    <a:pt x="14" y="11"/>
                    <a:pt x="13" y="10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13" y="7"/>
                    <a:pt x="13" y="7"/>
                  </a:cubicBezTo>
                  <a:cubicBezTo>
                    <a:pt x="14" y="6"/>
                    <a:pt x="14" y="5"/>
                    <a:pt x="15" y="4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4"/>
                    <a:pt x="14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9"/>
                    <a:pt x="12" y="9"/>
                    <a:pt x="12" y="9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9"/>
                    <a:pt x="10" y="9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7"/>
                    <a:pt x="9" y="6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8"/>
                    <a:pt x="6" y="7"/>
                    <a:pt x="6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3" y="11"/>
                    <a:pt x="2" y="16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1" y="24"/>
                    <a:pt x="1" y="25"/>
                    <a:pt x="1" y="26"/>
                  </a:cubicBezTo>
                  <a:cubicBezTo>
                    <a:pt x="2" y="26"/>
                    <a:pt x="2" y="26"/>
                    <a:pt x="2" y="26"/>
                  </a:cubicBezTo>
                  <a:cubicBezTo>
                    <a:pt x="2" y="27"/>
                    <a:pt x="2" y="27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7"/>
                    <a:pt x="1" y="27"/>
                    <a:pt x="1" y="27"/>
                  </a:cubicBezTo>
                  <a:cubicBezTo>
                    <a:pt x="1" y="28"/>
                    <a:pt x="1" y="28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1" y="29"/>
                    <a:pt x="1" y="29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2"/>
                    <a:pt x="1" y="34"/>
                    <a:pt x="1" y="36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1" y="37"/>
                    <a:pt x="2" y="38"/>
                    <a:pt x="2" y="38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39"/>
                    <a:pt x="2" y="39"/>
                  </a:cubicBezTo>
                  <a:cubicBezTo>
                    <a:pt x="2" y="39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3" y="41"/>
                    <a:pt x="3" y="41"/>
                    <a:pt x="3" y="42"/>
                  </a:cubicBezTo>
                  <a:cubicBezTo>
                    <a:pt x="4" y="42"/>
                    <a:pt x="4" y="43"/>
                    <a:pt x="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3" y="41"/>
                    <a:pt x="2" y="39"/>
                    <a:pt x="2" y="38"/>
                  </a:cubicBezTo>
                  <a:cubicBezTo>
                    <a:pt x="2" y="38"/>
                    <a:pt x="2" y="38"/>
                    <a:pt x="2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3" y="40"/>
                    <a:pt x="4" y="4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2"/>
                    <a:pt x="6" y="43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6" y="45"/>
                    <a:pt x="7" y="45"/>
                    <a:pt x="8" y="46"/>
                  </a:cubicBezTo>
                  <a:cubicBezTo>
                    <a:pt x="9" y="46"/>
                    <a:pt x="10" y="47"/>
                    <a:pt x="11" y="47"/>
                  </a:cubicBezTo>
                  <a:cubicBezTo>
                    <a:pt x="12" y="46"/>
                    <a:pt x="14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8"/>
                    <a:pt x="15" y="48"/>
                    <a:pt x="15" y="48"/>
                  </a:cubicBezTo>
                  <a:cubicBezTo>
                    <a:pt x="15" y="49"/>
                    <a:pt x="16" y="49"/>
                    <a:pt x="16" y="49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9" y="51"/>
                    <a:pt x="19" y="51"/>
                    <a:pt x="19" y="51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21" y="50"/>
                    <a:pt x="20" y="50"/>
                    <a:pt x="20" y="50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8" y="50"/>
                    <a:pt x="18" y="50"/>
                    <a:pt x="18" y="50"/>
                  </a:cubicBezTo>
                  <a:cubicBezTo>
                    <a:pt x="18" y="50"/>
                    <a:pt x="18" y="50"/>
                    <a:pt x="17" y="49"/>
                  </a:cubicBezTo>
                  <a:cubicBezTo>
                    <a:pt x="17" y="49"/>
                    <a:pt x="17" y="48"/>
                    <a:pt x="17" y="47"/>
                  </a:cubicBezTo>
                  <a:cubicBezTo>
                    <a:pt x="16" y="47"/>
                    <a:pt x="15" y="47"/>
                    <a:pt x="14" y="47"/>
                  </a:cubicBezTo>
                  <a:cubicBezTo>
                    <a:pt x="14" y="47"/>
                    <a:pt x="14" y="47"/>
                    <a:pt x="14" y="47"/>
                  </a:cubicBezTo>
                  <a:cubicBezTo>
                    <a:pt x="14" y="47"/>
                    <a:pt x="14" y="46"/>
                    <a:pt x="14" y="46"/>
                  </a:cubicBezTo>
                  <a:cubicBezTo>
                    <a:pt x="14" y="46"/>
                    <a:pt x="14" y="46"/>
                    <a:pt x="14" y="46"/>
                  </a:cubicBezTo>
                  <a:cubicBezTo>
                    <a:pt x="14" y="46"/>
                    <a:pt x="14" y="45"/>
                    <a:pt x="15" y="45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44"/>
                    <a:pt x="14" y="44"/>
                    <a:pt x="13" y="44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1" y="46"/>
                  </a:cubicBezTo>
                  <a:cubicBezTo>
                    <a:pt x="10" y="45"/>
                    <a:pt x="10" y="45"/>
                    <a:pt x="10" y="44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9" y="43"/>
                    <a:pt x="9" y="41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11" y="40"/>
                    <a:pt x="11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3" y="40"/>
                    <a:pt x="13" y="40"/>
                    <a:pt x="13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4" y="39"/>
                    <a:pt x="14" y="39"/>
                    <a:pt x="14" y="39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7" y="41"/>
                    <a:pt x="17" y="42"/>
                    <a:pt x="17" y="42"/>
                  </a:cubicBezTo>
                  <a:cubicBezTo>
                    <a:pt x="19" y="41"/>
                    <a:pt x="17" y="40"/>
                    <a:pt x="17" y="39"/>
                  </a:cubicBezTo>
                  <a:cubicBezTo>
                    <a:pt x="17" y="38"/>
                    <a:pt x="18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20" y="36"/>
                    <a:pt x="20" y="36"/>
                    <a:pt x="20" y="36"/>
                  </a:cubicBezTo>
                  <a:cubicBezTo>
                    <a:pt x="19" y="36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19" y="35"/>
                    <a:pt x="19" y="35"/>
                    <a:pt x="19" y="35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1" y="33"/>
                    <a:pt x="21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6" y="30"/>
                    <a:pt x="26" y="29"/>
                    <a:pt x="27" y="29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29"/>
                    <a:pt x="27" y="29"/>
                    <a:pt x="27" y="29"/>
                  </a:cubicBezTo>
                  <a:cubicBezTo>
                    <a:pt x="26" y="29"/>
                    <a:pt x="26" y="29"/>
                    <a:pt x="25" y="29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4" y="26"/>
                    <a:pt x="23" y="28"/>
                    <a:pt x="22" y="28"/>
                  </a:cubicBezTo>
                  <a:cubicBezTo>
                    <a:pt x="22" y="28"/>
                    <a:pt x="23" y="27"/>
                    <a:pt x="23" y="26"/>
                  </a:cubicBezTo>
                  <a:cubicBezTo>
                    <a:pt x="24" y="26"/>
                    <a:pt x="24" y="26"/>
                    <a:pt x="24" y="26"/>
                  </a:cubicBezTo>
                  <a:cubicBezTo>
                    <a:pt x="24" y="25"/>
                    <a:pt x="26" y="26"/>
                    <a:pt x="27" y="25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5"/>
                    <a:pt x="28" y="26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8" y="27"/>
                    <a:pt x="28" y="27"/>
                    <a:pt x="29" y="27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8"/>
                    <a:pt x="30" y="28"/>
                    <a:pt x="30" y="28"/>
                  </a:cubicBezTo>
                  <a:cubicBezTo>
                    <a:pt x="30" y="27"/>
                    <a:pt x="30" y="27"/>
                    <a:pt x="30" y="27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1"/>
                    <a:pt x="21" y="12"/>
                    <a:pt x="20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0" y="12"/>
                    <a:pt x="20" y="11"/>
                    <a:pt x="20" y="10"/>
                  </a:cubicBezTo>
                  <a:close/>
                  <a:moveTo>
                    <a:pt x="18" y="8"/>
                  </a:moveTo>
                  <a:cubicBezTo>
                    <a:pt x="18" y="8"/>
                    <a:pt x="18" y="8"/>
                    <a:pt x="18" y="8"/>
                  </a:cubicBezTo>
                  <a:cubicBezTo>
                    <a:pt x="18" y="8"/>
                    <a:pt x="19" y="8"/>
                    <a:pt x="19" y="8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9" y="9"/>
                    <a:pt x="19" y="10"/>
                  </a:cubicBezTo>
                  <a:cubicBezTo>
                    <a:pt x="19" y="10"/>
                    <a:pt x="18" y="10"/>
                    <a:pt x="18" y="11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8" y="10"/>
                    <a:pt x="18" y="9"/>
                    <a:pt x="18" y="9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8" y="9"/>
                    <a:pt x="17" y="8"/>
                    <a:pt x="17" y="8"/>
                  </a:cubicBezTo>
                  <a:lnTo>
                    <a:pt x="18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27" name="Freeform 1679"/>
            <p:cNvSpPr>
              <a:spLocks/>
            </p:cNvSpPr>
            <p:nvPr userDrawn="1"/>
          </p:nvSpPr>
          <p:spPr bwMode="auto">
            <a:xfrm>
              <a:off x="291" y="302"/>
              <a:ext cx="4" cy="6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2" y="2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728" name="Rectangle 1680"/>
          <p:cNvSpPr>
            <a:spLocks noChangeArrowheads="1"/>
          </p:cNvSpPr>
          <p:nvPr userDrawn="1"/>
        </p:nvSpPr>
        <p:spPr bwMode="auto">
          <a:xfrm>
            <a:off x="0" y="6669088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3732" name="Group 1684"/>
          <p:cNvGrpSpPr>
            <a:grpSpLocks/>
          </p:cNvGrpSpPr>
          <p:nvPr userDrawn="1"/>
        </p:nvGrpSpPr>
        <p:grpSpPr bwMode="auto">
          <a:xfrm flipH="1">
            <a:off x="6376988" y="6350"/>
            <a:ext cx="2767012" cy="2501900"/>
            <a:chOff x="0" y="2744"/>
            <a:chExt cx="1740" cy="1576"/>
          </a:xfrm>
        </p:grpSpPr>
        <p:sp>
          <p:nvSpPr>
            <p:cNvPr id="3733" name="Freeform 168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734" name="Freeform 168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3082" name="Rectangle 1034"/>
          <p:cNvSpPr>
            <a:spLocks noChangeArrowheads="1"/>
          </p:cNvSpPr>
          <p:nvPr userDrawn="1"/>
        </p:nvSpPr>
        <p:spPr bwMode="auto">
          <a:xfrm>
            <a:off x="236538" y="-9525"/>
            <a:ext cx="89122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4" name="Line 1086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5" name="Line 1087"/>
          <p:cNvSpPr>
            <a:spLocks noChangeShapeType="1"/>
          </p:cNvSpPr>
          <p:nvPr userDrawn="1"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6" name="Rectangle 1088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37" name="Rectangle 1089"/>
          <p:cNvSpPr>
            <a:spLocks noChangeArrowheads="1"/>
          </p:cNvSpPr>
          <p:nvPr userDrawn="1"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46" name="Freeform 1098"/>
          <p:cNvSpPr>
            <a:spLocks/>
          </p:cNvSpPr>
          <p:nvPr userDrawn="1"/>
        </p:nvSpPr>
        <p:spPr bwMode="auto">
          <a:xfrm>
            <a:off x="487363" y="617538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3" name="Freeform 1115"/>
          <p:cNvSpPr>
            <a:spLocks/>
          </p:cNvSpPr>
          <p:nvPr userDrawn="1"/>
        </p:nvSpPr>
        <p:spPr bwMode="auto">
          <a:xfrm>
            <a:off x="458788" y="47307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68" name="Freeform 1120"/>
          <p:cNvSpPr>
            <a:spLocks/>
          </p:cNvSpPr>
          <p:nvPr userDrawn="1"/>
        </p:nvSpPr>
        <p:spPr bwMode="auto">
          <a:xfrm>
            <a:off x="458788" y="4635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2" name="Freeform 1134"/>
          <p:cNvSpPr>
            <a:spLocks/>
          </p:cNvSpPr>
          <p:nvPr userDrawn="1"/>
        </p:nvSpPr>
        <p:spPr bwMode="auto">
          <a:xfrm>
            <a:off x="703263" y="514350"/>
            <a:ext cx="3175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9" name="Freeform 1141"/>
          <p:cNvSpPr>
            <a:spLocks/>
          </p:cNvSpPr>
          <p:nvPr userDrawn="1"/>
        </p:nvSpPr>
        <p:spPr bwMode="auto">
          <a:xfrm>
            <a:off x="706438" y="479425"/>
            <a:ext cx="1587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6" name="Freeform 1148"/>
          <p:cNvSpPr>
            <a:spLocks/>
          </p:cNvSpPr>
          <p:nvPr userDrawn="1"/>
        </p:nvSpPr>
        <p:spPr bwMode="auto">
          <a:xfrm>
            <a:off x="693738" y="460375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98" name="Freeform 1150"/>
          <p:cNvSpPr>
            <a:spLocks/>
          </p:cNvSpPr>
          <p:nvPr userDrawn="1"/>
        </p:nvSpPr>
        <p:spPr bwMode="auto">
          <a:xfrm>
            <a:off x="684213" y="4476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0" name="Freeform 1152"/>
          <p:cNvSpPr>
            <a:spLocks/>
          </p:cNvSpPr>
          <p:nvPr userDrawn="1"/>
        </p:nvSpPr>
        <p:spPr bwMode="auto">
          <a:xfrm>
            <a:off x="684213" y="447675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2" name="Freeform 1154"/>
          <p:cNvSpPr>
            <a:spLocks/>
          </p:cNvSpPr>
          <p:nvPr userDrawn="1"/>
        </p:nvSpPr>
        <p:spPr bwMode="auto">
          <a:xfrm>
            <a:off x="665163" y="43497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04" name="Freeform 1156"/>
          <p:cNvSpPr>
            <a:spLocks/>
          </p:cNvSpPr>
          <p:nvPr userDrawn="1"/>
        </p:nvSpPr>
        <p:spPr bwMode="auto">
          <a:xfrm>
            <a:off x="665163" y="431800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11" name="Freeform 1163"/>
          <p:cNvSpPr>
            <a:spLocks/>
          </p:cNvSpPr>
          <p:nvPr userDrawn="1"/>
        </p:nvSpPr>
        <p:spPr bwMode="auto">
          <a:xfrm>
            <a:off x="611188" y="415925"/>
            <a:ext cx="6350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0" name="Freeform 1172"/>
          <p:cNvSpPr>
            <a:spLocks/>
          </p:cNvSpPr>
          <p:nvPr userDrawn="1"/>
        </p:nvSpPr>
        <p:spPr bwMode="auto">
          <a:xfrm>
            <a:off x="582613" y="476250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5" name="Freeform 1177"/>
          <p:cNvSpPr>
            <a:spLocks/>
          </p:cNvSpPr>
          <p:nvPr userDrawn="1"/>
        </p:nvSpPr>
        <p:spPr bwMode="auto">
          <a:xfrm>
            <a:off x="557213" y="5349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28" name="Freeform 1180"/>
          <p:cNvSpPr>
            <a:spLocks/>
          </p:cNvSpPr>
          <p:nvPr userDrawn="1"/>
        </p:nvSpPr>
        <p:spPr bwMode="auto">
          <a:xfrm>
            <a:off x="560388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5" name="Line 1187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36" name="Line 1188"/>
          <p:cNvSpPr>
            <a:spLocks noChangeShapeType="1"/>
          </p:cNvSpPr>
          <p:nvPr userDrawn="1"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6" name="Freeform 1208"/>
          <p:cNvSpPr>
            <a:spLocks/>
          </p:cNvSpPr>
          <p:nvPr userDrawn="1"/>
        </p:nvSpPr>
        <p:spPr bwMode="auto">
          <a:xfrm>
            <a:off x="595313" y="55721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58" name="Freeform 1210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2" name="Freeform 1214"/>
          <p:cNvSpPr>
            <a:spLocks/>
          </p:cNvSpPr>
          <p:nvPr userDrawn="1"/>
        </p:nvSpPr>
        <p:spPr bwMode="auto">
          <a:xfrm>
            <a:off x="595313" y="557213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3" name="Rectangle 1215"/>
          <p:cNvSpPr>
            <a:spLocks noChangeArrowheads="1"/>
          </p:cNvSpPr>
          <p:nvPr userDrawn="1"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5" name="Freeform 1217"/>
          <p:cNvSpPr>
            <a:spLocks/>
          </p:cNvSpPr>
          <p:nvPr userDrawn="1"/>
        </p:nvSpPr>
        <p:spPr bwMode="auto">
          <a:xfrm>
            <a:off x="595313" y="6270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7" name="Freeform 1219"/>
          <p:cNvSpPr>
            <a:spLocks/>
          </p:cNvSpPr>
          <p:nvPr userDrawn="1"/>
        </p:nvSpPr>
        <p:spPr bwMode="auto">
          <a:xfrm>
            <a:off x="731838" y="54133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69" name="Freeform 1221"/>
          <p:cNvSpPr>
            <a:spLocks/>
          </p:cNvSpPr>
          <p:nvPr userDrawn="1"/>
        </p:nvSpPr>
        <p:spPr bwMode="auto">
          <a:xfrm>
            <a:off x="731838" y="541338"/>
            <a:ext cx="3175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2" name="Freeform 1234"/>
          <p:cNvSpPr>
            <a:spLocks/>
          </p:cNvSpPr>
          <p:nvPr userDrawn="1"/>
        </p:nvSpPr>
        <p:spPr bwMode="auto">
          <a:xfrm>
            <a:off x="722313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5" name="Line 1237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6" name="Line 1238"/>
          <p:cNvSpPr>
            <a:spLocks noChangeShapeType="1"/>
          </p:cNvSpPr>
          <p:nvPr userDrawn="1"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88" name="Freeform 1240"/>
          <p:cNvSpPr>
            <a:spLocks/>
          </p:cNvSpPr>
          <p:nvPr userDrawn="1"/>
        </p:nvSpPr>
        <p:spPr bwMode="auto">
          <a:xfrm>
            <a:off x="728663" y="541338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1" name="Freeform 1243"/>
          <p:cNvSpPr>
            <a:spLocks/>
          </p:cNvSpPr>
          <p:nvPr userDrawn="1"/>
        </p:nvSpPr>
        <p:spPr bwMode="auto">
          <a:xfrm>
            <a:off x="728663" y="538163"/>
            <a:ext cx="3175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4" name="Freeform 1246"/>
          <p:cNvSpPr>
            <a:spLocks/>
          </p:cNvSpPr>
          <p:nvPr userDrawn="1"/>
        </p:nvSpPr>
        <p:spPr bwMode="auto">
          <a:xfrm>
            <a:off x="725488" y="547688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98" name="Freeform 1250"/>
          <p:cNvSpPr>
            <a:spLocks/>
          </p:cNvSpPr>
          <p:nvPr userDrawn="1"/>
        </p:nvSpPr>
        <p:spPr bwMode="auto">
          <a:xfrm>
            <a:off x="731838" y="530225"/>
            <a:ext cx="3175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0" name="Freeform 1252"/>
          <p:cNvSpPr>
            <a:spLocks/>
          </p:cNvSpPr>
          <p:nvPr userDrawn="1"/>
        </p:nvSpPr>
        <p:spPr bwMode="auto">
          <a:xfrm>
            <a:off x="731838" y="527050"/>
            <a:ext cx="3175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3" name="Freeform 1255"/>
          <p:cNvSpPr>
            <a:spLocks/>
          </p:cNvSpPr>
          <p:nvPr userDrawn="1"/>
        </p:nvSpPr>
        <p:spPr bwMode="auto">
          <a:xfrm>
            <a:off x="712788" y="550863"/>
            <a:ext cx="317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4" name="Rectangle 1256"/>
          <p:cNvSpPr>
            <a:spLocks noChangeArrowheads="1"/>
          </p:cNvSpPr>
          <p:nvPr userDrawn="1"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06" name="Freeform 1258"/>
          <p:cNvSpPr>
            <a:spLocks/>
          </p:cNvSpPr>
          <p:nvPr userDrawn="1"/>
        </p:nvSpPr>
        <p:spPr bwMode="auto">
          <a:xfrm>
            <a:off x="722313" y="550863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4" name="Freeform 1266"/>
          <p:cNvSpPr>
            <a:spLocks/>
          </p:cNvSpPr>
          <p:nvPr userDrawn="1"/>
        </p:nvSpPr>
        <p:spPr bwMode="auto">
          <a:xfrm>
            <a:off x="728663" y="534988"/>
            <a:ext cx="1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7" name="Freeform 1269"/>
          <p:cNvSpPr>
            <a:spLocks/>
          </p:cNvSpPr>
          <p:nvPr userDrawn="1"/>
        </p:nvSpPr>
        <p:spPr bwMode="auto">
          <a:xfrm>
            <a:off x="728663" y="530225"/>
            <a:ext cx="3175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8" name="Line 1270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19" name="Line 1271"/>
          <p:cNvSpPr>
            <a:spLocks noChangeShapeType="1"/>
          </p:cNvSpPr>
          <p:nvPr userDrawn="1"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0" name="Rectangle 1272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1" name="Rectangle 1273"/>
          <p:cNvSpPr>
            <a:spLocks noChangeArrowheads="1"/>
          </p:cNvSpPr>
          <p:nvPr userDrawn="1"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2" name="Line 1274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3" name="Line 1275"/>
          <p:cNvSpPr>
            <a:spLocks noChangeShapeType="1"/>
          </p:cNvSpPr>
          <p:nvPr userDrawn="1"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25" name="Freeform 1277"/>
          <p:cNvSpPr>
            <a:spLocks/>
          </p:cNvSpPr>
          <p:nvPr userDrawn="1"/>
        </p:nvSpPr>
        <p:spPr bwMode="auto">
          <a:xfrm>
            <a:off x="728663" y="523875"/>
            <a:ext cx="1587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5" name="Freeform 1287"/>
          <p:cNvSpPr>
            <a:spLocks/>
          </p:cNvSpPr>
          <p:nvPr userDrawn="1"/>
        </p:nvSpPr>
        <p:spPr bwMode="auto">
          <a:xfrm>
            <a:off x="719138" y="514350"/>
            <a:ext cx="3175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38" name="Freeform 1290"/>
          <p:cNvSpPr>
            <a:spLocks/>
          </p:cNvSpPr>
          <p:nvPr userDrawn="1"/>
        </p:nvSpPr>
        <p:spPr bwMode="auto">
          <a:xfrm>
            <a:off x="719138" y="517525"/>
            <a:ext cx="3175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3" name="Rectangle 1335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4" name="Rectangle 1336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5" name="Rectangle 1337"/>
          <p:cNvSpPr>
            <a:spLocks noChangeArrowheads="1"/>
          </p:cNvSpPr>
          <p:nvPr userDrawn="1"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8" name="Rectangle 1340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89" name="Rectangle 1341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0" name="Rectangle 1342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1" name="Rectangle 1343"/>
          <p:cNvSpPr>
            <a:spLocks noChangeArrowheads="1"/>
          </p:cNvSpPr>
          <p:nvPr userDrawn="1"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92" name="Rectangle 1344"/>
          <p:cNvSpPr>
            <a:spLocks noChangeArrowheads="1"/>
          </p:cNvSpPr>
          <p:nvPr userDrawn="1"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BDF1F-6921-4C2D-996F-AFDD61F9A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71538"/>
            <a:ext cx="1943100" cy="5224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71538"/>
            <a:ext cx="5676900" cy="5224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FDD98-9DA8-4E01-8FF4-D194F8A7CAB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118D2-0F8D-4602-A0D7-B1F86CBE2AB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85708-72AD-45EE-8E9D-B63F709393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7307-A609-428A-9E99-140DEB2CEE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9AE62-9CD2-4AB2-8767-252DABCA785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EBB8E-3FEA-4560-B0BC-CFE1A04CA55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103A2-8C4E-4E97-A1AF-54A29BAD86F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169E5-8F4E-4704-A516-6C8FEB1B2F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B4526-4826-4BBE-B562-5DDAFE44B86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Rectangle 108"/>
          <p:cNvSpPr>
            <a:spLocks noChangeArrowheads="1"/>
          </p:cNvSpPr>
          <p:nvPr userDrawn="1"/>
        </p:nvSpPr>
        <p:spPr bwMode="auto">
          <a:xfrm>
            <a:off x="0" y="6145213"/>
            <a:ext cx="9144000" cy="712787"/>
          </a:xfrm>
          <a:prstGeom prst="rect">
            <a:avLst/>
          </a:prstGeom>
          <a:solidFill>
            <a:srgbClr val="014C6D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133" name="Rectangle 109"/>
          <p:cNvSpPr>
            <a:spLocks noChangeArrowheads="1"/>
          </p:cNvSpPr>
          <p:nvPr userDrawn="1"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134" name="Picture 110" descr="C:\Documents and Settings\Bob Pitcher\Desktop\IFC_Wt_Logo.em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5425" y="6364288"/>
            <a:ext cx="1890713" cy="273050"/>
          </a:xfrm>
          <a:prstGeom prst="rect">
            <a:avLst/>
          </a:prstGeom>
          <a:noFill/>
        </p:spPr>
      </p:pic>
      <p:grpSp>
        <p:nvGrpSpPr>
          <p:cNvPr id="1138" name="Group 114"/>
          <p:cNvGrpSpPr>
            <a:grpSpLocks/>
          </p:cNvGrpSpPr>
          <p:nvPr userDrawn="1"/>
        </p:nvGrpSpPr>
        <p:grpSpPr bwMode="auto">
          <a:xfrm flipH="1">
            <a:off x="8175625" y="6142038"/>
            <a:ext cx="968375" cy="714375"/>
            <a:chOff x="0" y="2744"/>
            <a:chExt cx="1740" cy="1576"/>
          </a:xfrm>
        </p:grpSpPr>
        <p:sp>
          <p:nvSpPr>
            <p:cNvPr id="1139" name="Freeform 115"/>
            <p:cNvSpPr>
              <a:spLocks/>
            </p:cNvSpPr>
            <p:nvPr userDrawn="1"/>
          </p:nvSpPr>
          <p:spPr bwMode="auto">
            <a:xfrm>
              <a:off x="648" y="2744"/>
              <a:ext cx="1092" cy="1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1" y="176"/>
                </a:cxn>
              </a:cxnLst>
              <a:rect l="0" t="0" r="r" b="b"/>
              <a:pathLst>
                <a:path w="181" h="176">
                  <a:moveTo>
                    <a:pt x="0" y="0"/>
                  </a:moveTo>
                  <a:cubicBezTo>
                    <a:pt x="81" y="32"/>
                    <a:pt x="147" y="96"/>
                    <a:pt x="181" y="176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0" name="Freeform 116"/>
            <p:cNvSpPr>
              <a:spLocks noEditPoints="1"/>
            </p:cNvSpPr>
            <p:nvPr userDrawn="1"/>
          </p:nvSpPr>
          <p:spPr bwMode="auto">
            <a:xfrm>
              <a:off x="0" y="2744"/>
              <a:ext cx="1401" cy="1576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213" y="176"/>
                </a:cxn>
                <a:cxn ang="0">
                  <a:pos x="168" y="0"/>
                </a:cxn>
                <a:cxn ang="0">
                  <a:pos x="254" y="175"/>
                </a:cxn>
              </a:cxnLst>
              <a:rect l="0" t="0" r="r" b="b"/>
              <a:pathLst>
                <a:path w="254" h="176">
                  <a:moveTo>
                    <a:pt x="0" y="12"/>
                  </a:moveTo>
                  <a:cubicBezTo>
                    <a:pt x="94" y="31"/>
                    <a:pt x="172" y="93"/>
                    <a:pt x="213" y="176"/>
                  </a:cubicBezTo>
                  <a:moveTo>
                    <a:pt x="168" y="0"/>
                  </a:moveTo>
                  <a:cubicBezTo>
                    <a:pt x="210" y="50"/>
                    <a:pt x="240" y="110"/>
                    <a:pt x="254" y="175"/>
                  </a:cubicBezTo>
                </a:path>
              </a:pathLst>
            </a:custGeom>
            <a:noFill/>
            <a:ln w="19050" cap="flat" cmpd="sng">
              <a:solidFill>
                <a:schemeClr val="bg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105" name="Rectangle 81"/>
          <p:cNvSpPr>
            <a:spLocks noChangeArrowheads="1"/>
          </p:cNvSpPr>
          <p:nvPr userDrawn="1"/>
        </p:nvSpPr>
        <p:spPr bwMode="auto">
          <a:xfrm flipH="1">
            <a:off x="0" y="0"/>
            <a:ext cx="9144000" cy="200025"/>
          </a:xfrm>
          <a:prstGeom prst="rect">
            <a:avLst/>
          </a:prstGeom>
          <a:solidFill>
            <a:srgbClr val="00783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73338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5213" y="6400800"/>
            <a:ext cx="156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2200" y="6435725"/>
            <a:ext cx="1884363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fld id="{F4E9ECC5-69B7-49B5-AA69-F3385E0E61F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227013" indent="-227013" algn="l" rtl="0" fontAlgn="base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3519938"/>
            <a:ext cx="775083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Семинар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«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Разработка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стратегии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в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целях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устойчивого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развития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российских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кредитных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организаций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Москва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марта 2014 г.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5515" y="458470"/>
            <a:ext cx="7821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Банковский сектор находится под давлением</a:t>
            </a:r>
            <a:endParaRPr lang="en-US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8974696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22" y="374938"/>
            <a:ext cx="8493871" cy="425450"/>
          </a:xfrm>
        </p:spPr>
        <p:txBody>
          <a:bodyPr/>
          <a:lstStyle/>
          <a:p>
            <a:r>
              <a:rPr lang="ru-RU" dirty="0" smtClean="0"/>
              <a:t>Последствия для банков: хотя рентабельность не будет прежней – еще есть возможности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22" y="1250956"/>
            <a:ext cx="8896350" cy="483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92500" y="2070100"/>
            <a:ext cx="1879600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r>
              <a:rPr lang="ru-RU" sz="2800" dirty="0" smtClean="0"/>
              <a:t>доход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426200" y="1606203"/>
            <a:ext cx="200660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None/>
            </a:pPr>
            <a:r>
              <a:rPr lang="ru-RU" sz="2400" dirty="0"/>
              <a:t>П</a:t>
            </a:r>
            <a:r>
              <a:rPr lang="ru-RU" sz="2400" dirty="0" smtClean="0"/>
              <a:t>латные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334125" y="2682528"/>
            <a:ext cx="2098675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>
              <a:buNone/>
            </a:pPr>
            <a:r>
              <a:rPr lang="ru-RU" sz="2000" dirty="0" smtClean="0"/>
              <a:t>Бесплатные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00825" y="3692102"/>
            <a:ext cx="168916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400" dirty="0" smtClean="0"/>
              <a:t>Люди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847381" y="4235570"/>
            <a:ext cx="1540806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Расходы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3942278" y="5322494"/>
            <a:ext cx="1181734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Риски</a:t>
            </a:r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Стратегия – необходимый инструмент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Банковский сектор – важнейший элемент глобальной, здоровой экономики</a:t>
            </a:r>
          </a:p>
          <a:p>
            <a:r>
              <a:rPr lang="ru-RU" dirty="0" smtClean="0"/>
              <a:t>Завтрашний день банковской системы зависит от сегоднящних решений и действий руководства банков</a:t>
            </a:r>
          </a:p>
          <a:p>
            <a:r>
              <a:rPr lang="ru-RU" dirty="0" smtClean="0"/>
              <a:t>Способствуют ли руководители обновлению и изменениям</a:t>
            </a:r>
          </a:p>
          <a:p>
            <a:r>
              <a:rPr lang="ru-RU" dirty="0" smtClean="0"/>
              <a:t>Создают ли условия для усиления доверия потребителя/клиента</a:t>
            </a:r>
          </a:p>
          <a:p>
            <a:r>
              <a:rPr lang="ru-RU" dirty="0" smtClean="0"/>
              <a:t>Привлекут ли таланты нового поколения</a:t>
            </a:r>
          </a:p>
          <a:p>
            <a:r>
              <a:rPr lang="ru-RU" dirty="0" smtClean="0"/>
              <a:t>Когда нужны изменения – ключевую роль приобретает исполнение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18D2-0F8D-4602-A0D7-B1F86CBE2AB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2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3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00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22043</TotalTime>
  <Words>106</Words>
  <Application>Microsoft Office PowerPoint</Application>
  <PresentationFormat>On-screen Show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PowerPoint Presentation</vt:lpstr>
      <vt:lpstr>PowerPoint Presentation</vt:lpstr>
      <vt:lpstr>Последствия для банков: хотя рентабельность не будет прежней – еще есть возможности</vt:lpstr>
      <vt:lpstr>Стратегия – необходимый инструмент</vt:lpstr>
    </vt:vector>
  </TitlesOfParts>
  <Company>CVI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Gralla</dc:creator>
  <cp:lastModifiedBy>Elena Klepikova</cp:lastModifiedBy>
  <cp:revision>1001</cp:revision>
  <dcterms:created xsi:type="dcterms:W3CDTF">2007-03-26T18:34:25Z</dcterms:created>
  <dcterms:modified xsi:type="dcterms:W3CDTF">2014-03-18T04:33:58Z</dcterms:modified>
</cp:coreProperties>
</file>