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8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11.10.15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11.10.15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Нефть в рублях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1" b="2491"/>
          <a:stretch>
            <a:fillRect/>
          </a:stretch>
        </p:blipFill>
        <p:spPr>
          <a:xfrm>
            <a:off x="909054" y="762000"/>
            <a:ext cx="7352630" cy="4961069"/>
          </a:xfrm>
        </p:spPr>
      </p:pic>
    </p:spTree>
    <p:extLst>
      <p:ext uri="{BB962C8B-B14F-4D97-AF65-F5344CB8AC3E}">
        <p14:creationId xmlns:p14="http://schemas.microsoft.com/office/powerpoint/2010/main" val="497527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асходы против нефти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1" b="2491"/>
          <a:stretch>
            <a:fillRect/>
          </a:stretch>
        </p:blipFill>
        <p:spPr>
          <a:xfrm>
            <a:off x="1042737" y="842211"/>
            <a:ext cx="7111999" cy="4880858"/>
          </a:xfrm>
        </p:spPr>
      </p:pic>
    </p:spTree>
    <p:extLst>
      <p:ext uri="{BB962C8B-B14F-4D97-AF65-F5344CB8AC3E}">
        <p14:creationId xmlns:p14="http://schemas.microsoft.com/office/powerpoint/2010/main" val="1365139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Волатильность рубля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4" b="2384"/>
          <a:stretch>
            <a:fillRect/>
          </a:stretch>
        </p:blipFill>
        <p:spPr>
          <a:xfrm>
            <a:off x="1203158" y="788737"/>
            <a:ext cx="6938210" cy="4934332"/>
          </a:xfrm>
        </p:spPr>
      </p:pic>
    </p:spTree>
    <p:extLst>
      <p:ext uri="{BB962C8B-B14F-4D97-AF65-F5344CB8AC3E}">
        <p14:creationId xmlns:p14="http://schemas.microsoft.com/office/powerpoint/2010/main" val="705373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Вешка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Вешка.thmx</Template>
  <TotalTime>10</TotalTime>
  <Words>0</Words>
  <Application>Microsoft Macintosh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Вешка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kkn</dc:creator>
  <cp:lastModifiedBy>kkn</cp:lastModifiedBy>
  <cp:revision>2</cp:revision>
  <dcterms:created xsi:type="dcterms:W3CDTF">2015-10-11T20:49:50Z</dcterms:created>
  <dcterms:modified xsi:type="dcterms:W3CDTF">2015-10-11T21:00:23Z</dcterms:modified>
</cp:coreProperties>
</file>